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48" y="235130"/>
            <a:ext cx="9330165" cy="1095103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</a:rPr>
              <a:t>Test automation framework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5585" y="1792519"/>
            <a:ext cx="9674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 Repositories used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python-page-object </a:t>
            </a:r>
            <a:r>
              <a:rPr lang="en-US" sz="1000" dirty="0"/>
              <a:t>(https://github.com/sonups/python-page-object)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python-selenium-hub-</a:t>
            </a:r>
            <a:r>
              <a:rPr lang="en-US" dirty="0" err="1"/>
              <a:t>docker</a:t>
            </a:r>
            <a:r>
              <a:rPr lang="en-US" dirty="0"/>
              <a:t>-dev </a:t>
            </a:r>
            <a:r>
              <a:rPr lang="en-US" sz="1000" dirty="0"/>
              <a:t>(https://github.com/sonups/python-selenium-hub-docker-dev)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xeneta-Jenkins </a:t>
            </a:r>
            <a:r>
              <a:rPr lang="en-US" sz="1000" dirty="0"/>
              <a:t>(https://github.com/sonups/xeneta-Jenkins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Explain Python selenium test automation framework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page object pattern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config.yml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executing tests from PyCharm Intellij IDE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executing tests from command line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 Jenkins Continuous testing hosted in Azure VM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Job </a:t>
            </a:r>
            <a:r>
              <a:rPr lang="en-US" dirty="0"/>
              <a:t>for spinning browser instances (headless)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Job </a:t>
            </a:r>
            <a:r>
              <a:rPr lang="en-US" dirty="0"/>
              <a:t>for executing Xeneta UI </a:t>
            </a:r>
            <a:r>
              <a:rPr lang="en-US" dirty="0" smtClean="0"/>
              <a:t>Tests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Allure reports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1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Wingdings</vt:lpstr>
      <vt:lpstr>Wingdings 3</vt:lpstr>
      <vt:lpstr>Ion</vt:lpstr>
      <vt:lpstr>Test automation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framework</dc:title>
  <dc:creator>acer</dc:creator>
  <cp:lastModifiedBy>acer</cp:lastModifiedBy>
  <cp:revision>6</cp:revision>
  <dcterms:created xsi:type="dcterms:W3CDTF">2021-04-07T05:35:33Z</dcterms:created>
  <dcterms:modified xsi:type="dcterms:W3CDTF">2021-04-07T07:33:08Z</dcterms:modified>
</cp:coreProperties>
</file>