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6" r:id="rId1"/>
  </p:sldMasterIdLst>
  <p:sldIdLst>
    <p:sldId id="257" r:id="rId2"/>
    <p:sldId id="258" r:id="rId3"/>
    <p:sldId id="281" r:id="rId4"/>
    <p:sldId id="267" r:id="rId5"/>
    <p:sldId id="278" r:id="rId6"/>
    <p:sldId id="279" r:id="rId7"/>
    <p:sldId id="280" r:id="rId8"/>
    <p:sldId id="269" r:id="rId9"/>
    <p:sldId id="270" r:id="rId10"/>
    <p:sldId id="277" r:id="rId11"/>
    <p:sldId id="268" r:id="rId12"/>
    <p:sldId id="283" r:id="rId13"/>
    <p:sldId id="28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8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1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6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82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608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11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238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7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22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25D9-AB33-4090-886D-F7CC85C3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47D0-4506-4523-8B3F-B805315F7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8438B-5A63-423D-B229-D6DCA3FE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EF11D-0F80-47AA-926B-76FE5690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B586-113C-4DD5-9DF8-046036C7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8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4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3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86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09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8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3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68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D1F77B-FC67-4F6F-A801-8F92D0503DB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5C668E2-9E30-41CE-B769-D5AC44D18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2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10" r:id="rId14"/>
    <p:sldLayoutId id="2147484211" r:id="rId15"/>
    <p:sldLayoutId id="2147484212" r:id="rId16"/>
    <p:sldLayoutId id="2147484213" r:id="rId17"/>
    <p:sldLayoutId id="2147484214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://dotmobo.github.io/rabbitmq.html" TargetMode="External"/><Relationship Id="rId18" Type="http://schemas.openxmlformats.org/officeDocument/2006/relationships/image" Target="../media/image19.jpeg"/><Relationship Id="rId3" Type="http://schemas.openxmlformats.org/officeDocument/2006/relationships/hyperlink" Target="https://damiandeluca.com.ar/angular-5-caracteristicas-principales" TargetMode="External"/><Relationship Id="rId21" Type="http://schemas.openxmlformats.org/officeDocument/2006/relationships/image" Target="../media/image21.jpg"/><Relationship Id="rId7" Type="http://schemas.openxmlformats.org/officeDocument/2006/relationships/hyperlink" Target="https://www.huolg.net/frontend/271" TargetMode="External"/><Relationship Id="rId12" Type="http://schemas.openxmlformats.org/officeDocument/2006/relationships/image" Target="../media/image15.png"/><Relationship Id="rId17" Type="http://schemas.openxmlformats.org/officeDocument/2006/relationships/hyperlink" Target="https://pngimg.com/download/60305" TargetMode="External"/><Relationship Id="rId2" Type="http://schemas.openxmlformats.org/officeDocument/2006/relationships/image" Target="../media/image10.png"/><Relationship Id="rId16" Type="http://schemas.openxmlformats.org/officeDocument/2006/relationships/image" Target="../media/image18.pn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hyperlink" Target="https://awrd.com/en/creatives/detail/9870803" TargetMode="External"/><Relationship Id="rId24" Type="http://schemas.openxmlformats.org/officeDocument/2006/relationships/image" Target="../media/image23.png"/><Relationship Id="rId5" Type="http://schemas.openxmlformats.org/officeDocument/2006/relationships/hyperlink" Target="https://pixabay.com/pt/logotipo-html-html5-%C3%ADcone-2582748/" TargetMode="External"/><Relationship Id="rId15" Type="http://schemas.openxmlformats.org/officeDocument/2006/relationships/image" Target="../media/image17.jpg"/><Relationship Id="rId23" Type="http://schemas.openxmlformats.org/officeDocument/2006/relationships/hyperlink" Target="http://knowledge7.com/training/courses/effective-series/effective-git" TargetMode="External"/><Relationship Id="rId10" Type="http://schemas.openxmlformats.org/officeDocument/2006/relationships/image" Target="../media/image14.jpeg"/><Relationship Id="rId19" Type="http://schemas.openxmlformats.org/officeDocument/2006/relationships/hyperlink" Target="https://makotonoblog.be/installer-mongodb-3-ubuntu-16-04-lts-linux-mint-18/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code.makery.ch/library/html-css/part7/" TargetMode="External"/><Relationship Id="rId14" Type="http://schemas.openxmlformats.org/officeDocument/2006/relationships/image" Target="../media/image16.jpg"/><Relationship Id="rId22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96907-9DC4-4ABB-B707-E251ED62569C}"/>
              </a:ext>
            </a:extLst>
          </p:cNvPr>
          <p:cNvSpPr txBox="1"/>
          <p:nvPr/>
        </p:nvSpPr>
        <p:spPr>
          <a:xfrm>
            <a:off x="1677924" y="5353254"/>
            <a:ext cx="7297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sv-SE" sz="4000" b="0" i="0" u="none" strike="noStrike" dirty="0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			</a:t>
            </a:r>
            <a:r>
              <a:rPr lang="sv-SE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Ankur Chaurasia</a:t>
            </a:r>
            <a:endParaRPr lang="sv-SE" sz="2000" b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r>
              <a:rPr lang="sv-SE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			Hari Krishna</a:t>
            </a:r>
            <a:br>
              <a:rPr lang="sv-SE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</a:br>
            <a:r>
              <a:rPr lang="sv-SE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			Sonu Chauhan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B8B84-6F2C-4FA6-BB52-E98F0B24BB7D}"/>
              </a:ext>
            </a:extLst>
          </p:cNvPr>
          <p:cNvSpPr/>
          <p:nvPr/>
        </p:nvSpPr>
        <p:spPr>
          <a:xfrm>
            <a:off x="2403836" y="412394"/>
            <a:ext cx="7240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  <a:latin typeface="Roboto" panose="020B0604020202020204" pitchFamily="2" charset="0"/>
              </a:rPr>
              <a:t>F</a:t>
            </a:r>
            <a:r>
              <a:rPr lang="en-IN" sz="5400" b="1" cap="none" spc="0" dirty="0">
                <a:ln/>
                <a:solidFill>
                  <a:schemeClr val="accent3"/>
                </a:solidFill>
                <a:effectLst/>
                <a:latin typeface="Roboto" panose="020B0604020202020204" pitchFamily="2" charset="0"/>
              </a:rPr>
              <a:t>OODIE APPLICATION</a:t>
            </a:r>
            <a:endParaRPr lang="en-I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9BAFDD-5290-4021-9D16-47EF2BB68406}"/>
              </a:ext>
            </a:extLst>
          </p:cNvPr>
          <p:cNvSpPr/>
          <p:nvPr/>
        </p:nvSpPr>
        <p:spPr>
          <a:xfrm>
            <a:off x="0" y="4831095"/>
            <a:ext cx="37257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sv-SE" sz="4400" b="1" i="0" u="none" strike="noStrike" dirty="0">
                <a:ln/>
                <a:solidFill>
                  <a:schemeClr val="accent4"/>
                </a:solidFill>
                <a:latin typeface="Roboto" panose="02000000000000000000" pitchFamily="2" charset="0"/>
              </a:rPr>
              <a:t>Presented By:</a:t>
            </a:r>
            <a:endParaRPr lang="en-IN" sz="44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EF0D2-8744-4935-9F92-41FF8AD5E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71" y="1671195"/>
            <a:ext cx="2280653" cy="22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4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5F93-79F5-43CF-90C9-5529D1CB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14525" y="767043"/>
            <a:ext cx="9049371" cy="923365"/>
          </a:xfrm>
        </p:spPr>
        <p:txBody>
          <a:bodyPr>
            <a:normAutofit/>
          </a:bodyPr>
          <a:lstStyle/>
          <a:p>
            <a:r>
              <a:rPr lang="en-IN" sz="3200" dirty="0"/>
              <a:t>Other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0488-7F9E-4990-BC1E-179A7AE2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0612"/>
            <a:ext cx="9049372" cy="447329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: MySQL  (Latest)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 : MongoDB (latest)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 : RePOSITORY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: Containerizing Application</a:t>
            </a:r>
          </a:p>
          <a:p>
            <a:pPr marL="0" indent="0" algn="l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5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id="{629F8405-1FBF-4001-9826-ED3D49577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247" y="356409"/>
            <a:ext cx="9876541" cy="903936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in application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E9DD5B2-C82E-458F-8841-F186B131C95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6361" y="1614986"/>
            <a:ext cx="1755775" cy="1627188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849FEC-15A6-493C-83DD-3A5B87972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83613" y="1614986"/>
            <a:ext cx="1626665" cy="16266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576937-DF39-4D9F-A395-FF380C308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145305" y="1570121"/>
            <a:ext cx="1369142" cy="162440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910E0AA-3512-4D9A-97A6-D9822CD5FA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847944" y="1666594"/>
            <a:ext cx="1302668" cy="14090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99F7D8B-D615-4F78-90A0-8CF25DA158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636555" y="3970468"/>
            <a:ext cx="1450202" cy="8056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0AC2348-C0CB-464E-9E97-49E3E88926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708792" y="3856697"/>
            <a:ext cx="1829264" cy="89992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36FEE13-E2E4-43EA-97EB-07A2716ACB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45" y="3854849"/>
            <a:ext cx="2358547" cy="91397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EA15B19-2B43-4179-B1EC-512EA0DD1B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21" y="3809233"/>
            <a:ext cx="1973067" cy="95995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80BC285-20FF-4ED6-AA65-4D715D1691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1159" y="3946964"/>
            <a:ext cx="1152281" cy="115228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F322B65-211D-47A9-881E-A303E52903DC}"/>
              </a:ext>
            </a:extLst>
          </p:cNvPr>
          <p:cNvSpPr txBox="1"/>
          <p:nvPr/>
        </p:nvSpPr>
        <p:spPr>
          <a:xfrm>
            <a:off x="8690885" y="4327550"/>
            <a:ext cx="938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9C84627-4688-42BA-8375-FA4DF580E2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1159" y="5612812"/>
            <a:ext cx="1865094" cy="10042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35426DC-5704-45AD-99F1-128BA97EE16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24" y="5377149"/>
            <a:ext cx="1551532" cy="112444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783CF1-C115-48E7-99FC-B38063916F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37" y="5377149"/>
            <a:ext cx="1739153" cy="11766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3B80D9A-A840-455C-BFF6-830DC4301D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9908564" y="5402737"/>
            <a:ext cx="1214356" cy="121435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36893BA-E3C2-47F5-AEDD-934E876F7F77}"/>
              </a:ext>
            </a:extLst>
          </p:cNvPr>
          <p:cNvSpPr txBox="1"/>
          <p:nvPr/>
        </p:nvSpPr>
        <p:spPr>
          <a:xfrm>
            <a:off x="10150612" y="7031717"/>
            <a:ext cx="1214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377EB-B599-4241-8F11-7D37C14C31A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56" y="5504430"/>
            <a:ext cx="1551532" cy="11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07868F-E68E-473D-895C-2B72D5A2E00C}"/>
              </a:ext>
            </a:extLst>
          </p:cNvPr>
          <p:cNvSpPr/>
          <p:nvPr/>
        </p:nvSpPr>
        <p:spPr>
          <a:xfrm>
            <a:off x="1663052" y="797876"/>
            <a:ext cx="95830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Project walkthrough</a:t>
            </a:r>
            <a:endParaRPr lang="en-IN" sz="8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54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4522C-7A30-428E-BB7A-A14B0C1B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82" y="1264024"/>
            <a:ext cx="8861836" cy="454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F619EF-91F2-426E-8ED7-7F3E867EB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17" y="1138518"/>
            <a:ext cx="9084235" cy="51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738DC4-E791-4935-9670-9B44AAECDBF7}"/>
              </a:ext>
            </a:extLst>
          </p:cNvPr>
          <p:cNvSpPr txBox="1"/>
          <p:nvPr/>
        </p:nvSpPr>
        <p:spPr>
          <a:xfrm>
            <a:off x="3052482" y="3244334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489BB-2A10-480C-A1E9-85262C2E3CF9}"/>
              </a:ext>
            </a:extLst>
          </p:cNvPr>
          <p:cNvSpPr txBox="1"/>
          <p:nvPr/>
        </p:nvSpPr>
        <p:spPr>
          <a:xfrm>
            <a:off x="3052482" y="3244334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EBAE1-6EA2-4FFB-9634-612823E94864}"/>
              </a:ext>
            </a:extLst>
          </p:cNvPr>
          <p:cNvSpPr txBox="1"/>
          <p:nvPr/>
        </p:nvSpPr>
        <p:spPr>
          <a:xfrm>
            <a:off x="404306" y="1120676"/>
            <a:ext cx="61049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000" b="0" i="0" u="none" strike="noStrike" dirty="0">
                <a:effectLst/>
                <a:latin typeface="Roboto" panose="02000000000000000000" pitchFamily="2" charset="0"/>
              </a:rPr>
              <a:t>Project Goal</a:t>
            </a:r>
            <a:endParaRPr lang="en-IN" sz="4000" b="0" dirty="0">
              <a:effectLst/>
            </a:endParaRPr>
          </a:p>
          <a:p>
            <a:br>
              <a:rPr lang="en-IN" sz="4000" dirty="0"/>
            </a:br>
            <a:endParaRPr lang="en-IN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22865-1787-4710-84D8-5DC949BDA72C}"/>
              </a:ext>
            </a:extLst>
          </p:cNvPr>
          <p:cNvSpPr txBox="1"/>
          <p:nvPr/>
        </p:nvSpPr>
        <p:spPr>
          <a:xfrm>
            <a:off x="569258" y="2245839"/>
            <a:ext cx="1091560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Roboto" panose="02000000000000000000" pitchFamily="2" charset="0"/>
              </a:rPr>
              <a:t>Application allows a customer to order food from multiple restaurants which  have registered with the application.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Roboto" panose="02000000000000000000" pitchFamily="2" charset="0"/>
              </a:rPr>
              <a:t>Application allows vendor to add restaurant and cuisines in the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E9EF3-57E6-4B46-93FB-2AE7EAA1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57" y="4132729"/>
            <a:ext cx="2693278" cy="160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9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6CB02-544E-47EC-8A2B-6108B416D1CC}"/>
              </a:ext>
            </a:extLst>
          </p:cNvPr>
          <p:cNvSpPr txBox="1"/>
          <p:nvPr/>
        </p:nvSpPr>
        <p:spPr>
          <a:xfrm>
            <a:off x="618565" y="1362635"/>
            <a:ext cx="3756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boto" panose="02000000000000000000" pitchFamily="2" charset="0"/>
              </a:rPr>
              <a:t>PAIN POINTS</a:t>
            </a:r>
            <a:endParaRPr lang="en-IN" sz="4000" dirty="0"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5DB60-1180-434F-A38E-EE8B5E3D618A}"/>
              </a:ext>
            </a:extLst>
          </p:cNvPr>
          <p:cNvSpPr txBox="1"/>
          <p:nvPr/>
        </p:nvSpPr>
        <p:spPr>
          <a:xfrm>
            <a:off x="1272988" y="2653553"/>
            <a:ext cx="9654988" cy="222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lockdown, going to restaurant has been hassled for many of us, so our goal is to provide people with an option to order food from home.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vendors are also facing challenge in getting customers for their restaurant so our application allows the vendors to list their inventory and get customers online.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78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6CC530-052B-4975-B98D-F83A363DF58E}"/>
              </a:ext>
            </a:extLst>
          </p:cNvPr>
          <p:cNvSpPr txBox="1"/>
          <p:nvPr/>
        </p:nvSpPr>
        <p:spPr>
          <a:xfrm>
            <a:off x="435102" y="46302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0" i="0" u="none" strike="noStrike" dirty="0">
                <a:effectLst/>
                <a:latin typeface="Roboto" panose="02000000000000000000" pitchFamily="2" charset="0"/>
              </a:rPr>
              <a:t>Project Architecture Diagram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C3729-3669-4C50-B33E-378F18D2F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8" y="1127152"/>
            <a:ext cx="10106944" cy="51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0C2EF9-26F5-4F97-B077-A5437C110046}"/>
              </a:ext>
            </a:extLst>
          </p:cNvPr>
          <p:cNvSpPr txBox="1"/>
          <p:nvPr/>
        </p:nvSpPr>
        <p:spPr>
          <a:xfrm>
            <a:off x="404622" y="464558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0" i="0" u="none" strike="noStrike" dirty="0">
                <a:effectLst/>
                <a:latin typeface="Roboto" panose="02000000000000000000" pitchFamily="2" charset="0"/>
              </a:rPr>
              <a:t>Project Work Flow Diagram</a:t>
            </a:r>
            <a:endParaRPr lang="en-IN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36E9A5-69F9-414F-BA3E-32C8B564F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1342981"/>
            <a:ext cx="11914632" cy="5141068"/>
          </a:xfrm>
          <a:prstGeom prst="rect">
            <a:avLst/>
          </a:prstGeom>
          <a:noFill/>
          <a:effectLst>
            <a:glow rad="127000">
              <a:schemeClr val="accent2">
                <a:lumMod val="20000"/>
                <a:lumOff val="80000"/>
              </a:schemeClr>
            </a:glow>
            <a:outerShdw blurRad="50800" dist="50800" dir="5400000" algn="ctr" rotWithShape="0">
              <a:schemeClr val="tx2">
                <a:lumMod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60111A-E28D-4DAB-8672-1022485484B0}"/>
              </a:ext>
            </a:extLst>
          </p:cNvPr>
          <p:cNvSpPr/>
          <p:nvPr/>
        </p:nvSpPr>
        <p:spPr>
          <a:xfrm>
            <a:off x="173736" y="1342981"/>
            <a:ext cx="1762640" cy="477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Landing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39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B91CE2-7084-4573-A88C-D2C630CDCC54}"/>
              </a:ext>
            </a:extLst>
          </p:cNvPr>
          <p:cNvSpPr txBox="1"/>
          <p:nvPr/>
        </p:nvSpPr>
        <p:spPr>
          <a:xfrm>
            <a:off x="3047238" y="323519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702E0-EAF5-4225-B616-9699879A7472}"/>
              </a:ext>
            </a:extLst>
          </p:cNvPr>
          <p:cNvSpPr txBox="1"/>
          <p:nvPr/>
        </p:nvSpPr>
        <p:spPr>
          <a:xfrm>
            <a:off x="66675" y="891871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0" i="0" u="none" strike="noStrike" dirty="0">
                <a:effectLst/>
                <a:latin typeface="Roboto" panose="02000000000000000000" pitchFamily="2" charset="0"/>
              </a:rPr>
              <a:t>Backend- Foodie Microservice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CBCC8-8D55-44D8-B164-DE5A955AA8AF}"/>
              </a:ext>
            </a:extLst>
          </p:cNvPr>
          <p:cNvSpPr txBox="1"/>
          <p:nvPr/>
        </p:nvSpPr>
        <p:spPr>
          <a:xfrm>
            <a:off x="2396041" y="1632827"/>
            <a:ext cx="6094476" cy="478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effectLst/>
                <a:latin typeface="Roboto" panose="02000000000000000000" pitchFamily="2" charset="0"/>
              </a:rPr>
              <a:t>The application is a microservice which consists of the following services</a:t>
            </a:r>
            <a:endParaRPr lang="en-US" sz="2400" b="0" dirty="0">
              <a:effectLst/>
            </a:endParaRP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API Gateway Service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Eureka Discovery Service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Foodie Service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Cart Service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Favorite Service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Vendor Service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User Authentication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3B924-510C-457C-A897-A4F84D274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29" y="2549120"/>
            <a:ext cx="4845450" cy="24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5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2F657A-DD7B-41C8-8B8E-BD654FE39B24}"/>
              </a:ext>
            </a:extLst>
          </p:cNvPr>
          <p:cNvSpPr txBox="1"/>
          <p:nvPr/>
        </p:nvSpPr>
        <p:spPr>
          <a:xfrm>
            <a:off x="149665" y="850835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0" i="0" u="none" strike="noStrike" dirty="0">
                <a:effectLst/>
                <a:latin typeface="Roboto" panose="02000000000000000000" pitchFamily="2" charset="0"/>
              </a:rPr>
              <a:t>Frontend- Angular and Bootstrap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C9F94-495B-49A0-B87B-86B75FA5954A}"/>
              </a:ext>
            </a:extLst>
          </p:cNvPr>
          <p:cNvSpPr txBox="1"/>
          <p:nvPr/>
        </p:nvSpPr>
        <p:spPr>
          <a:xfrm>
            <a:off x="1858518" y="1769459"/>
            <a:ext cx="6094476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effectLst/>
                <a:latin typeface="Roboto" panose="02000000000000000000" pitchFamily="2" charset="0"/>
              </a:rPr>
              <a:t>The angular application consists of the following components: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Register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Home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Favorite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Cart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Profile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Add-Restaurant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Add-Cuisine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b="0" dirty="0"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5C8096-5618-4A6A-BC6C-A5743C55C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5692"/>
            <a:ext cx="5047129" cy="28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7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05CF2-B768-4367-ADCA-050BB9D66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" y="451233"/>
            <a:ext cx="9897035" cy="1011513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Technologies Used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D6C543-7076-4A13-BF01-D1CE72B2C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363" y="2009589"/>
            <a:ext cx="9897035" cy="44255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CLI Framework (v13)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Material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 (v5)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(v5)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(v3)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CD41BA-C467-4DF3-ABF1-FC7A8282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0306"/>
            <a:ext cx="9448800" cy="1244595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 Used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91E2F4-4D49-43B3-8CFC-14F8A44CD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946836"/>
            <a:ext cx="9448800" cy="4480858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(v11)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SpringBoot  (v2.6)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Jupiter’s Junit5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Mockito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Netflix-Eureka Server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API-Gateway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FeigN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684</TotalTime>
  <Words>254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Roboto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Front-end Technologies Used</vt:lpstr>
      <vt:lpstr>Backend Technologies Used</vt:lpstr>
      <vt:lpstr>Other Technologies Used</vt:lpstr>
      <vt:lpstr>Technologies used in application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chauhan</dc:creator>
  <cp:lastModifiedBy>sonu chauhan</cp:lastModifiedBy>
  <cp:revision>29</cp:revision>
  <dcterms:created xsi:type="dcterms:W3CDTF">2022-02-05T07:16:52Z</dcterms:created>
  <dcterms:modified xsi:type="dcterms:W3CDTF">2022-02-09T05:16:36Z</dcterms:modified>
</cp:coreProperties>
</file>