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u Sourav" userId="3b8dad429804e3de" providerId="LiveId" clId="{EF4B5921-D2DD-416D-A2F8-03A31C0C038A}"/>
    <pc:docChg chg="undo custSel addSld modSld">
      <pc:chgData name="Sonu Sourav" userId="3b8dad429804e3de" providerId="LiveId" clId="{EF4B5921-D2DD-416D-A2F8-03A31C0C038A}" dt="2019-06-27T17:22:41.979" v="974" actId="1076"/>
      <pc:docMkLst>
        <pc:docMk/>
      </pc:docMkLst>
      <pc:sldChg chg="addSp delSp modSp add modAnim">
        <pc:chgData name="Sonu Sourav" userId="3b8dad429804e3de" providerId="LiveId" clId="{EF4B5921-D2DD-416D-A2F8-03A31C0C038A}" dt="2019-06-27T17:22:41.979" v="974" actId="1076"/>
        <pc:sldMkLst>
          <pc:docMk/>
          <pc:sldMk cId="4117692658" sldId="257"/>
        </pc:sldMkLst>
        <pc:spChg chg="del">
          <ac:chgData name="Sonu Sourav" userId="3b8dad429804e3de" providerId="LiveId" clId="{EF4B5921-D2DD-416D-A2F8-03A31C0C038A}" dt="2019-06-27T14:40:38.504" v="1" actId="478"/>
          <ac:spMkLst>
            <pc:docMk/>
            <pc:sldMk cId="4117692658" sldId="257"/>
            <ac:spMk id="2" creationId="{CB2DEE5F-3FDA-4624-B161-AB1B7959CDC1}"/>
          </ac:spMkLst>
        </pc:spChg>
        <pc:spChg chg="del">
          <ac:chgData name="Sonu Sourav" userId="3b8dad429804e3de" providerId="LiveId" clId="{EF4B5921-D2DD-416D-A2F8-03A31C0C038A}" dt="2019-06-27T14:40:38.504" v="1" actId="478"/>
          <ac:spMkLst>
            <pc:docMk/>
            <pc:sldMk cId="4117692658" sldId="257"/>
            <ac:spMk id="3" creationId="{862A0EC2-5AA2-453E-83D3-54D2D95DA2E9}"/>
          </ac:spMkLst>
        </pc:spChg>
        <pc:spChg chg="add del mod">
          <ac:chgData name="Sonu Sourav" userId="3b8dad429804e3de" providerId="LiveId" clId="{EF4B5921-D2DD-416D-A2F8-03A31C0C038A}" dt="2019-06-27T15:38:23.006" v="333" actId="478"/>
          <ac:spMkLst>
            <pc:docMk/>
            <pc:sldMk cId="4117692658" sldId="257"/>
            <ac:spMk id="14" creationId="{F015FFE5-E830-4444-9743-8B60DC6FC386}"/>
          </ac:spMkLst>
        </pc:spChg>
        <pc:spChg chg="add">
          <ac:chgData name="Sonu Sourav" userId="3b8dad429804e3de" providerId="LiveId" clId="{EF4B5921-D2DD-416D-A2F8-03A31C0C038A}" dt="2019-06-27T15:39:18.804" v="335"/>
          <ac:spMkLst>
            <pc:docMk/>
            <pc:sldMk cId="4117692658" sldId="257"/>
            <ac:spMk id="15" creationId="{9E7E2ABE-089C-4016-ACAF-D0B07453ECA3}"/>
          </ac:spMkLst>
        </pc:spChg>
        <pc:spChg chg="add">
          <ac:chgData name="Sonu Sourav" userId="3b8dad429804e3de" providerId="LiveId" clId="{EF4B5921-D2DD-416D-A2F8-03A31C0C038A}" dt="2019-06-27T15:39:18.804" v="335"/>
          <ac:spMkLst>
            <pc:docMk/>
            <pc:sldMk cId="4117692658" sldId="257"/>
            <ac:spMk id="16" creationId="{714153D5-840B-43CE-B12D-C5F0F703F82D}"/>
          </ac:spMkLst>
        </pc:spChg>
        <pc:spChg chg="add">
          <ac:chgData name="Sonu Sourav" userId="3b8dad429804e3de" providerId="LiveId" clId="{EF4B5921-D2DD-416D-A2F8-03A31C0C038A}" dt="2019-06-27T15:39:18.804" v="335"/>
          <ac:spMkLst>
            <pc:docMk/>
            <pc:sldMk cId="4117692658" sldId="257"/>
            <ac:spMk id="17" creationId="{6BA430AB-3177-4C6C-B2FE-A1AE635E0A23}"/>
          </ac:spMkLst>
        </pc:spChg>
        <pc:spChg chg="add">
          <ac:chgData name="Sonu Sourav" userId="3b8dad429804e3de" providerId="LiveId" clId="{EF4B5921-D2DD-416D-A2F8-03A31C0C038A}" dt="2019-06-27T15:39:18.804" v="335"/>
          <ac:spMkLst>
            <pc:docMk/>
            <pc:sldMk cId="4117692658" sldId="257"/>
            <ac:spMk id="18" creationId="{347468CC-540B-4458-B4ED-05BF0C4EBF02}"/>
          </ac:spMkLst>
        </pc:spChg>
        <pc:spChg chg="add">
          <ac:chgData name="Sonu Sourav" userId="3b8dad429804e3de" providerId="LiveId" clId="{EF4B5921-D2DD-416D-A2F8-03A31C0C038A}" dt="2019-06-27T15:39:18.804" v="335"/>
          <ac:spMkLst>
            <pc:docMk/>
            <pc:sldMk cId="4117692658" sldId="257"/>
            <ac:spMk id="19" creationId="{8A2A20F8-0406-41E0-9BD3-AB0AE6F08AB6}"/>
          </ac:spMkLst>
        </pc:spChg>
        <pc:spChg chg="add">
          <ac:chgData name="Sonu Sourav" userId="3b8dad429804e3de" providerId="LiveId" clId="{EF4B5921-D2DD-416D-A2F8-03A31C0C038A}" dt="2019-06-27T15:39:18.804" v="335"/>
          <ac:spMkLst>
            <pc:docMk/>
            <pc:sldMk cId="4117692658" sldId="257"/>
            <ac:spMk id="20" creationId="{CFE28D9F-63E7-4A86-95D2-ACB235FD3BE1}"/>
          </ac:spMkLst>
        </pc:spChg>
        <pc:spChg chg="add">
          <ac:chgData name="Sonu Sourav" userId="3b8dad429804e3de" providerId="LiveId" clId="{EF4B5921-D2DD-416D-A2F8-03A31C0C038A}" dt="2019-06-27T15:39:18.804" v="335"/>
          <ac:spMkLst>
            <pc:docMk/>
            <pc:sldMk cId="4117692658" sldId="257"/>
            <ac:spMk id="21" creationId="{34C1D7CA-CEDD-4993-AE63-43A5EB2D20CA}"/>
          </ac:spMkLst>
        </pc:spChg>
        <pc:spChg chg="add">
          <ac:chgData name="Sonu Sourav" userId="3b8dad429804e3de" providerId="LiveId" clId="{EF4B5921-D2DD-416D-A2F8-03A31C0C038A}" dt="2019-06-27T15:39:18.804" v="335"/>
          <ac:spMkLst>
            <pc:docMk/>
            <pc:sldMk cId="4117692658" sldId="257"/>
            <ac:spMk id="22" creationId="{A9A5A32B-5F67-4CFA-96E9-668D46FE4BBA}"/>
          </ac:spMkLst>
        </pc:spChg>
        <pc:spChg chg="add mod">
          <ac:chgData name="Sonu Sourav" userId="3b8dad429804e3de" providerId="LiveId" clId="{EF4B5921-D2DD-416D-A2F8-03A31C0C038A}" dt="2019-06-27T16:14:29.386" v="689" actId="207"/>
          <ac:spMkLst>
            <pc:docMk/>
            <pc:sldMk cId="4117692658" sldId="257"/>
            <ac:spMk id="43" creationId="{B4FDBB9E-AD43-4C1D-8501-C77AFEA338F5}"/>
          </ac:spMkLst>
        </pc:spChg>
        <pc:spChg chg="add del mod">
          <ac:chgData name="Sonu Sourav" userId="3b8dad429804e3de" providerId="LiveId" clId="{EF4B5921-D2DD-416D-A2F8-03A31C0C038A}" dt="2019-06-27T16:09:46.208" v="650" actId="478"/>
          <ac:spMkLst>
            <pc:docMk/>
            <pc:sldMk cId="4117692658" sldId="257"/>
            <ac:spMk id="44" creationId="{59814B8E-65E0-4909-B4F9-C338CC89511A}"/>
          </ac:spMkLst>
        </pc:spChg>
        <pc:spChg chg="add mod">
          <ac:chgData name="Sonu Sourav" userId="3b8dad429804e3de" providerId="LiveId" clId="{EF4B5921-D2DD-416D-A2F8-03A31C0C038A}" dt="2019-06-27T16:14:34.234" v="690" actId="207"/>
          <ac:spMkLst>
            <pc:docMk/>
            <pc:sldMk cId="4117692658" sldId="257"/>
            <ac:spMk id="45" creationId="{E289422B-D450-481A-858D-38DC93EF17CA}"/>
          </ac:spMkLst>
        </pc:spChg>
        <pc:spChg chg="add mod">
          <ac:chgData name="Sonu Sourav" userId="3b8dad429804e3de" providerId="LiveId" clId="{EF4B5921-D2DD-416D-A2F8-03A31C0C038A}" dt="2019-06-27T17:03:17.923" v="797" actId="1038"/>
          <ac:spMkLst>
            <pc:docMk/>
            <pc:sldMk cId="4117692658" sldId="257"/>
            <ac:spMk id="56" creationId="{D6D7E3B2-D2D9-4405-B34F-987524B3E2AD}"/>
          </ac:spMkLst>
        </pc:spChg>
        <pc:spChg chg="add mod">
          <ac:chgData name="Sonu Sourav" userId="3b8dad429804e3de" providerId="LiveId" clId="{EF4B5921-D2DD-416D-A2F8-03A31C0C038A}" dt="2019-06-27T17:03:21.531" v="798" actId="1076"/>
          <ac:spMkLst>
            <pc:docMk/>
            <pc:sldMk cId="4117692658" sldId="257"/>
            <ac:spMk id="57" creationId="{C5554472-4E4A-47D9-8591-44F66E85E592}"/>
          </ac:spMkLst>
        </pc:spChg>
        <pc:spChg chg="add mod">
          <ac:chgData name="Sonu Sourav" userId="3b8dad429804e3de" providerId="LiveId" clId="{EF4B5921-D2DD-416D-A2F8-03A31C0C038A}" dt="2019-06-27T17:03:28.282" v="799" actId="1076"/>
          <ac:spMkLst>
            <pc:docMk/>
            <pc:sldMk cId="4117692658" sldId="257"/>
            <ac:spMk id="58" creationId="{1DB30DFB-7CD2-4829-A3EF-FB8D8D9BB425}"/>
          </ac:spMkLst>
        </pc:spChg>
        <pc:spChg chg="add del mod">
          <ac:chgData name="Sonu Sourav" userId="3b8dad429804e3de" providerId="LiveId" clId="{EF4B5921-D2DD-416D-A2F8-03A31C0C038A}" dt="2019-06-27T17:16:22.923" v="855"/>
          <ac:spMkLst>
            <pc:docMk/>
            <pc:sldMk cId="4117692658" sldId="257"/>
            <ac:spMk id="63" creationId="{3D12FCBA-76A1-4DA0-8981-D9C8183BB3C5}"/>
          </ac:spMkLst>
        </pc:spChg>
        <pc:spChg chg="add del mod">
          <ac:chgData name="Sonu Sourav" userId="3b8dad429804e3de" providerId="LiveId" clId="{EF4B5921-D2DD-416D-A2F8-03A31C0C038A}" dt="2019-06-27T17:15:53.001" v="846"/>
          <ac:spMkLst>
            <pc:docMk/>
            <pc:sldMk cId="4117692658" sldId="257"/>
            <ac:spMk id="64" creationId="{C5962F69-70DD-4537-9D8A-6ED77DD61919}"/>
          </ac:spMkLst>
        </pc:spChg>
        <pc:spChg chg="add del mod">
          <ac:chgData name="Sonu Sourav" userId="3b8dad429804e3de" providerId="LiveId" clId="{EF4B5921-D2DD-416D-A2F8-03A31C0C038A}" dt="2019-06-27T17:16:22.898" v="853" actId="478"/>
          <ac:spMkLst>
            <pc:docMk/>
            <pc:sldMk cId="4117692658" sldId="257"/>
            <ac:spMk id="65" creationId="{D23215E2-30FC-41FA-977F-6ECFDC1B6F49}"/>
          </ac:spMkLst>
        </pc:spChg>
        <pc:spChg chg="add del mod">
          <ac:chgData name="Sonu Sourav" userId="3b8dad429804e3de" providerId="LiveId" clId="{EF4B5921-D2DD-416D-A2F8-03A31C0C038A}" dt="2019-06-27T17:16:59.472" v="863" actId="478"/>
          <ac:spMkLst>
            <pc:docMk/>
            <pc:sldMk cId="4117692658" sldId="257"/>
            <ac:spMk id="66" creationId="{EEC1B0FF-5EC9-4161-8CE9-EEB7FB033461}"/>
          </ac:spMkLst>
        </pc:spChg>
        <pc:spChg chg="add del mod">
          <ac:chgData name="Sonu Sourav" userId="3b8dad429804e3de" providerId="LiveId" clId="{EF4B5921-D2DD-416D-A2F8-03A31C0C038A}" dt="2019-06-27T17:19:43.956" v="886" actId="478"/>
          <ac:spMkLst>
            <pc:docMk/>
            <pc:sldMk cId="4117692658" sldId="257"/>
            <ac:spMk id="67" creationId="{1EBE5073-FE65-4EDA-9A9B-D5FB074A1BAF}"/>
          </ac:spMkLst>
        </pc:spChg>
        <pc:spChg chg="add del mod">
          <ac:chgData name="Sonu Sourav" userId="3b8dad429804e3de" providerId="LiveId" clId="{EF4B5921-D2DD-416D-A2F8-03A31C0C038A}" dt="2019-06-27T17:20:11.152" v="887" actId="478"/>
          <ac:spMkLst>
            <pc:docMk/>
            <pc:sldMk cId="4117692658" sldId="257"/>
            <ac:spMk id="68" creationId="{F4C4D3B0-63C3-4FD1-8C95-5966F26D0599}"/>
          </ac:spMkLst>
        </pc:spChg>
        <pc:spChg chg="add mod">
          <ac:chgData name="Sonu Sourav" userId="3b8dad429804e3de" providerId="LiveId" clId="{EF4B5921-D2DD-416D-A2F8-03A31C0C038A}" dt="2019-06-27T17:22:37.642" v="973" actId="115"/>
          <ac:spMkLst>
            <pc:docMk/>
            <pc:sldMk cId="4117692658" sldId="257"/>
            <ac:spMk id="69" creationId="{A05A3D1D-D9D1-4AF3-9F12-AB3D20B8ABF6}"/>
          </ac:spMkLst>
        </pc:spChg>
        <pc:spChg chg="add mod">
          <ac:chgData name="Sonu Sourav" userId="3b8dad429804e3de" providerId="LiveId" clId="{EF4B5921-D2DD-416D-A2F8-03A31C0C038A}" dt="2019-06-27T17:22:28.297" v="963" actId="1038"/>
          <ac:spMkLst>
            <pc:docMk/>
            <pc:sldMk cId="4117692658" sldId="257"/>
            <ac:spMk id="70" creationId="{8EB71C8D-3520-4000-B1E2-A9368807B05F}"/>
          </ac:spMkLst>
        </pc:spChg>
        <pc:picChg chg="add del mod modCrop">
          <ac:chgData name="Sonu Sourav" userId="3b8dad429804e3de" providerId="LiveId" clId="{EF4B5921-D2DD-416D-A2F8-03A31C0C038A}" dt="2019-06-27T15:07:21.587" v="74" actId="478"/>
          <ac:picMkLst>
            <pc:docMk/>
            <pc:sldMk cId="4117692658" sldId="257"/>
            <ac:picMk id="5" creationId="{E1AF0EF3-CFB7-40BD-AEAB-C473C461F7B9}"/>
          </ac:picMkLst>
        </pc:picChg>
        <pc:picChg chg="add del mod ord modCrop">
          <ac:chgData name="Sonu Sourav" userId="3b8dad429804e3de" providerId="LiveId" clId="{EF4B5921-D2DD-416D-A2F8-03A31C0C038A}" dt="2019-06-27T14:43:40.008" v="58" actId="478"/>
          <ac:picMkLst>
            <pc:docMk/>
            <pc:sldMk cId="4117692658" sldId="257"/>
            <ac:picMk id="7" creationId="{BF3F1B82-62C2-4814-B990-71CEE4F62DF6}"/>
          </ac:picMkLst>
        </pc:picChg>
        <pc:picChg chg="add del mod">
          <ac:chgData name="Sonu Sourav" userId="3b8dad429804e3de" providerId="LiveId" clId="{EF4B5921-D2DD-416D-A2F8-03A31C0C038A}" dt="2019-06-27T15:56:49.589" v="516" actId="478"/>
          <ac:picMkLst>
            <pc:docMk/>
            <pc:sldMk cId="4117692658" sldId="257"/>
            <ac:picMk id="9" creationId="{94F68CCB-C314-403E-A55D-8BB3CBF4C4AE}"/>
          </ac:picMkLst>
        </pc:picChg>
        <pc:picChg chg="add del mod modCrop">
          <ac:chgData name="Sonu Sourav" userId="3b8dad429804e3de" providerId="LiveId" clId="{EF4B5921-D2DD-416D-A2F8-03A31C0C038A}" dt="2019-06-27T15:56:53.650" v="517" actId="478"/>
          <ac:picMkLst>
            <pc:docMk/>
            <pc:sldMk cId="4117692658" sldId="257"/>
            <ac:picMk id="11" creationId="{9F03F098-2B22-4D21-8059-5EF09995A5D2}"/>
          </ac:picMkLst>
        </pc:picChg>
        <pc:picChg chg="add del mod">
          <ac:chgData name="Sonu Sourav" userId="3b8dad429804e3de" providerId="LiveId" clId="{EF4B5921-D2DD-416D-A2F8-03A31C0C038A}" dt="2019-06-27T15:09:09.738" v="150" actId="478"/>
          <ac:picMkLst>
            <pc:docMk/>
            <pc:sldMk cId="4117692658" sldId="257"/>
            <ac:picMk id="12" creationId="{7D0E9330-DBAE-402B-A334-1C44D6D59F60}"/>
          </ac:picMkLst>
        </pc:picChg>
        <pc:picChg chg="add del mod">
          <ac:chgData name="Sonu Sourav" userId="3b8dad429804e3de" providerId="LiveId" clId="{EF4B5921-D2DD-416D-A2F8-03A31C0C038A}" dt="2019-06-27T15:10:38.765" v="323" actId="478"/>
          <ac:picMkLst>
            <pc:docMk/>
            <pc:sldMk cId="4117692658" sldId="257"/>
            <ac:picMk id="13" creationId="{D0B05560-AB2F-48F9-A74F-A8598AEB0D06}"/>
          </ac:picMkLst>
        </pc:picChg>
        <pc:picChg chg="add del mod">
          <ac:chgData name="Sonu Sourav" userId="3b8dad429804e3de" providerId="LiveId" clId="{EF4B5921-D2DD-416D-A2F8-03A31C0C038A}" dt="2019-06-27T17:04:02.567" v="802" actId="14100"/>
          <ac:picMkLst>
            <pc:docMk/>
            <pc:sldMk cId="4117692658" sldId="257"/>
            <ac:picMk id="23" creationId="{C7EC17E6-17A8-4897-BC97-C14CA972C0DA}"/>
          </ac:picMkLst>
        </pc:picChg>
        <pc:picChg chg="add mod">
          <ac:chgData name="Sonu Sourav" userId="3b8dad429804e3de" providerId="LiveId" clId="{EF4B5921-D2DD-416D-A2F8-03A31C0C038A}" dt="2019-06-27T15:54:18.729" v="504" actId="14100"/>
          <ac:picMkLst>
            <pc:docMk/>
            <pc:sldMk cId="4117692658" sldId="257"/>
            <ac:picMk id="25" creationId="{71D39D7B-3199-4DE3-BAD7-F06819DF33E7}"/>
          </ac:picMkLst>
        </pc:picChg>
        <pc:picChg chg="add del mod">
          <ac:chgData name="Sonu Sourav" userId="3b8dad429804e3de" providerId="LiveId" clId="{EF4B5921-D2DD-416D-A2F8-03A31C0C038A}" dt="2019-06-27T15:47:13.410" v="351" actId="478"/>
          <ac:picMkLst>
            <pc:docMk/>
            <pc:sldMk cId="4117692658" sldId="257"/>
            <ac:picMk id="27" creationId="{974EA887-4FF7-46E4-90AD-5AD29CF1D620}"/>
          </ac:picMkLst>
        </pc:picChg>
        <pc:picChg chg="add del mod">
          <ac:chgData name="Sonu Sourav" userId="3b8dad429804e3de" providerId="LiveId" clId="{EF4B5921-D2DD-416D-A2F8-03A31C0C038A}" dt="2019-06-27T15:47:36.882" v="354" actId="478"/>
          <ac:picMkLst>
            <pc:docMk/>
            <pc:sldMk cId="4117692658" sldId="257"/>
            <ac:picMk id="29" creationId="{9C4B800D-5C34-4795-A5EA-C1BA45D909A9}"/>
          </ac:picMkLst>
        </pc:picChg>
        <pc:picChg chg="add del mod">
          <ac:chgData name="Sonu Sourav" userId="3b8dad429804e3de" providerId="LiveId" clId="{EF4B5921-D2DD-416D-A2F8-03A31C0C038A}" dt="2019-06-27T15:49:00.551" v="383" actId="478"/>
          <ac:picMkLst>
            <pc:docMk/>
            <pc:sldMk cId="4117692658" sldId="257"/>
            <ac:picMk id="31" creationId="{A4883C52-F703-439E-A2C8-8AFE74D279ED}"/>
          </ac:picMkLst>
        </pc:picChg>
        <pc:picChg chg="add del mod">
          <ac:chgData name="Sonu Sourav" userId="3b8dad429804e3de" providerId="LiveId" clId="{EF4B5921-D2DD-416D-A2F8-03A31C0C038A}" dt="2019-06-27T15:48:55.498" v="381" actId="478"/>
          <ac:picMkLst>
            <pc:docMk/>
            <pc:sldMk cId="4117692658" sldId="257"/>
            <ac:picMk id="33" creationId="{18BFF8AC-A325-43A9-B09E-F5EB7BFA9259}"/>
          </ac:picMkLst>
        </pc:picChg>
        <pc:picChg chg="add mod">
          <ac:chgData name="Sonu Sourav" userId="3b8dad429804e3de" providerId="LiveId" clId="{EF4B5921-D2DD-416D-A2F8-03A31C0C038A}" dt="2019-06-27T15:57:36.118" v="538" actId="1038"/>
          <ac:picMkLst>
            <pc:docMk/>
            <pc:sldMk cId="4117692658" sldId="257"/>
            <ac:picMk id="34" creationId="{0FF45376-86A0-4884-94D1-7B207A624DA2}"/>
          </ac:picMkLst>
        </pc:picChg>
        <pc:picChg chg="add del mod">
          <ac:chgData name="Sonu Sourav" userId="3b8dad429804e3de" providerId="LiveId" clId="{EF4B5921-D2DD-416D-A2F8-03A31C0C038A}" dt="2019-06-27T15:52:45.508" v="498" actId="478"/>
          <ac:picMkLst>
            <pc:docMk/>
            <pc:sldMk cId="4117692658" sldId="257"/>
            <ac:picMk id="36" creationId="{EF6DD3E9-39B1-4384-848F-35EA017D05E9}"/>
          </ac:picMkLst>
        </pc:picChg>
        <pc:picChg chg="add mod">
          <ac:chgData name="Sonu Sourav" userId="3b8dad429804e3de" providerId="LiveId" clId="{EF4B5921-D2DD-416D-A2F8-03A31C0C038A}" dt="2019-06-27T16:01:53.013" v="540" actId="1076"/>
          <ac:picMkLst>
            <pc:docMk/>
            <pc:sldMk cId="4117692658" sldId="257"/>
            <ac:picMk id="38" creationId="{78010D62-33BD-4696-99F3-8E198556DE16}"/>
          </ac:picMkLst>
        </pc:picChg>
        <pc:picChg chg="add mod">
          <ac:chgData name="Sonu Sourav" userId="3b8dad429804e3de" providerId="LiveId" clId="{EF4B5921-D2DD-416D-A2F8-03A31C0C038A}" dt="2019-06-27T16:14:54.878" v="696" actId="1076"/>
          <ac:picMkLst>
            <pc:docMk/>
            <pc:sldMk cId="4117692658" sldId="257"/>
            <ac:picMk id="40" creationId="{382FC86C-B42F-4017-9E8A-AD7AF00A0286}"/>
          </ac:picMkLst>
        </pc:picChg>
        <pc:picChg chg="add del mod">
          <ac:chgData name="Sonu Sourav" userId="3b8dad429804e3de" providerId="LiveId" clId="{EF4B5921-D2DD-416D-A2F8-03A31C0C038A}" dt="2019-06-27T16:09:46.208" v="650" actId="478"/>
          <ac:picMkLst>
            <pc:docMk/>
            <pc:sldMk cId="4117692658" sldId="257"/>
            <ac:picMk id="41" creationId="{E1C96D09-E38F-4929-839B-4A0F9C5FC366}"/>
          </ac:picMkLst>
        </pc:picChg>
        <pc:picChg chg="add del mod">
          <ac:chgData name="Sonu Sourav" userId="3b8dad429804e3de" providerId="LiveId" clId="{EF4B5921-D2DD-416D-A2F8-03A31C0C038A}" dt="2019-06-27T17:12:18.672" v="836" actId="478"/>
          <ac:picMkLst>
            <pc:docMk/>
            <pc:sldMk cId="4117692658" sldId="257"/>
            <ac:picMk id="42" creationId="{1A02FBC2-F84C-4A1A-B1BE-E52BD3F99501}"/>
          </ac:picMkLst>
        </pc:picChg>
        <pc:picChg chg="add mod">
          <ac:chgData name="Sonu Sourav" userId="3b8dad429804e3de" providerId="LiveId" clId="{EF4B5921-D2DD-416D-A2F8-03A31C0C038A}" dt="2019-06-27T16:10:39.589" v="665" actId="1076"/>
          <ac:picMkLst>
            <pc:docMk/>
            <pc:sldMk cId="4117692658" sldId="257"/>
            <ac:picMk id="47" creationId="{08487BDE-2CBA-4165-A816-B6F105B29676}"/>
          </ac:picMkLst>
        </pc:picChg>
        <pc:picChg chg="add mod">
          <ac:chgData name="Sonu Sourav" userId="3b8dad429804e3de" providerId="LiveId" clId="{EF4B5921-D2DD-416D-A2F8-03A31C0C038A}" dt="2019-06-27T17:03:10.902" v="792" actId="1035"/>
          <ac:picMkLst>
            <pc:docMk/>
            <pc:sldMk cId="4117692658" sldId="257"/>
            <ac:picMk id="49" creationId="{53AF7697-CDCA-4033-B28C-B1CF06EE0B92}"/>
          </ac:picMkLst>
        </pc:picChg>
        <pc:picChg chg="add mod">
          <ac:chgData name="Sonu Sourav" userId="3b8dad429804e3de" providerId="LiveId" clId="{EF4B5921-D2DD-416D-A2F8-03A31C0C038A}" dt="2019-06-27T16:21:14.425" v="701" actId="1076"/>
          <ac:picMkLst>
            <pc:docMk/>
            <pc:sldMk cId="4117692658" sldId="257"/>
            <ac:picMk id="51" creationId="{555D1614-BC06-4941-AAEA-42F9B3032BD0}"/>
          </ac:picMkLst>
        </pc:picChg>
        <pc:picChg chg="add mod">
          <ac:chgData name="Sonu Sourav" userId="3b8dad429804e3de" providerId="LiveId" clId="{EF4B5921-D2DD-416D-A2F8-03A31C0C038A}" dt="2019-06-27T16:21:23.229" v="703" actId="1076"/>
          <ac:picMkLst>
            <pc:docMk/>
            <pc:sldMk cId="4117692658" sldId="257"/>
            <ac:picMk id="53" creationId="{073B9186-E02B-46E8-A25C-6592BA968812}"/>
          </ac:picMkLst>
        </pc:picChg>
        <pc:picChg chg="add mod">
          <ac:chgData name="Sonu Sourav" userId="3b8dad429804e3de" providerId="LiveId" clId="{EF4B5921-D2DD-416D-A2F8-03A31C0C038A}" dt="2019-06-27T17:09:11.998" v="814" actId="1076"/>
          <ac:picMkLst>
            <pc:docMk/>
            <pc:sldMk cId="4117692658" sldId="257"/>
            <ac:picMk id="55" creationId="{F2E717A1-096B-4C82-B954-0B0C67156566}"/>
          </ac:picMkLst>
        </pc:picChg>
        <pc:picChg chg="add mod">
          <ac:chgData name="Sonu Sourav" userId="3b8dad429804e3de" providerId="LiveId" clId="{EF4B5921-D2DD-416D-A2F8-03A31C0C038A}" dt="2019-06-27T17:22:41.979" v="974" actId="1076"/>
          <ac:picMkLst>
            <pc:docMk/>
            <pc:sldMk cId="4117692658" sldId="257"/>
            <ac:picMk id="59" creationId="{82D056DE-2534-45E3-A2C0-9D77DD6420EF}"/>
          </ac:picMkLst>
        </pc:picChg>
        <pc:picChg chg="add del mod">
          <ac:chgData name="Sonu Sourav" userId="3b8dad429804e3de" providerId="LiveId" clId="{EF4B5921-D2DD-416D-A2F8-03A31C0C038A}" dt="2019-06-27T17:12:18.203" v="835" actId="931"/>
          <ac:picMkLst>
            <pc:docMk/>
            <pc:sldMk cId="4117692658" sldId="257"/>
            <ac:picMk id="61" creationId="{F048FB4C-5912-401D-A71B-1B13D935AC22}"/>
          </ac:picMkLst>
        </pc:picChg>
        <pc:picChg chg="add mod">
          <ac:chgData name="Sonu Sourav" userId="3b8dad429804e3de" providerId="LiveId" clId="{EF4B5921-D2DD-416D-A2F8-03A31C0C038A}" dt="2019-06-27T17:12:31.058" v="840" actId="1076"/>
          <ac:picMkLst>
            <pc:docMk/>
            <pc:sldMk cId="4117692658" sldId="257"/>
            <ac:picMk id="62" creationId="{0E3F7F17-82E1-4B5D-8341-B384215CE4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4BA2-E0D6-4CEF-861C-F5310CD13E3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B1915-E9A2-4565-876D-1AB5035DB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5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B1915-E9A2-4565-876D-1AB5035DBB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3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A9AD-31E3-4AED-B99C-AE35E993B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C152-F1C5-4E37-BCB1-860CBC1C2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85E3-54A0-4512-8350-FAADB956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32DB-7918-4929-8249-158584E8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B876-66F0-4072-BCD4-547D9C78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7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C659-6894-4810-90B8-8EFC3251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76F9C-7688-408A-8F44-174501855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6F42-D8AA-46B2-9A82-54DA6503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B461F-562F-4756-9598-B3E4991E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30D0-4754-4AEF-BC7A-9B0F58AB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0694B-CA02-4070-97A9-783A37AD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5BE90-DDD7-4CE3-8585-3FCF81448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9E967-9946-4407-8A18-69FB3C7C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5C3E-F739-4169-84AC-AD994761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1BAB-E0A2-4384-B10C-AC18F20A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791C-5928-4D79-B713-9A8662C8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081F-D78A-4CFA-AB20-B8A1E59E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5C64-7202-4187-8615-B0FC6387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69F1-22AF-402F-9DDB-221E533F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007D-D22C-4EBB-9885-2907E739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9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5AED-639E-4DB5-90C1-E07DAAE0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09FD-9AD8-4DFA-8D1F-F67E5E69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3C7E-5C73-4125-8C86-8E1B53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D6000-6D65-4107-BD90-87B4893C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0A403-1656-4611-8156-B1DDBAD6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7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632A-B885-4C9F-BCFD-D8441D4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D88B-F1B8-4E29-B4E8-0FC52D98E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686A1-9512-4C68-B162-51A99A1E3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65BE2-20F9-488B-BE15-955AC10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AE1CB-836B-48F9-B5FA-3E2DDD06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830B-0BD0-4473-BD57-04136477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662E-CC6F-443C-B4E8-10B157F2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2FF-141C-4451-B9CD-326624A8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BFF0C-3962-47B0-995A-33BF09A3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8352A-F8CE-4A3C-B129-FEC8AFCC1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12DC0-77AC-492A-B19C-7769B79F2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5014F-008D-4F15-90E0-397CD88A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AEAC1-958E-44B3-8912-42563D21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E61EA-7066-47EB-ABF0-B2A07113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2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EFD0-E75A-4368-80EF-FD9E28F9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95666-29F8-4184-944D-6BC4BFA7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C4FB4-5646-43B1-95FD-DBF8A9A5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9A219-333D-447A-9790-3D8DD4AF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C35DC-E082-48F7-AADA-E66C2D0F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D5230-970B-41D1-A4E7-BD5A6986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B525-2036-496F-9EE3-BF09180C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1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C70A-EA9D-469B-91A8-31D172DC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80BD-AC6E-482F-A9B6-F48BBE26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1E342-85D1-47D8-95B1-B0EBDFCC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EF1BC-407E-4790-8A02-32F8D46E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FC5C-3843-4227-8C64-3635CC2E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C3178-E9E9-4B2C-AD63-2D205163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8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418C-4B31-413E-8851-3FA83647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5D834-366A-4255-A19A-98AFF81B6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26855-87FF-41D3-BD0C-73C64F827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C393A-AE78-4D14-96EB-77EA1BC1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9283C-85C3-4153-A667-673DB4F8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79337-B7F1-4A28-B4F3-9EA465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2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AEB88-F02C-4C35-9CC1-393B4792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E47F-D301-4A00-895F-30D6E224A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4523-7631-4454-87B7-EEACD5967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CC5A-5161-4EEC-934D-95DAA7CB9AC8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075C-709C-41F0-A166-88D5F976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577C-A189-477D-8FBE-B0CF646B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9E615-46C8-4A2B-9074-CFA3765A9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65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hyperlink" Target="https://bit.ly/2M8nYJ4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E7E2ABE-089C-4016-ACAF-D0B07453ECA3}"/>
              </a:ext>
            </a:extLst>
          </p:cNvPr>
          <p:cNvSpPr/>
          <p:nvPr/>
        </p:nvSpPr>
        <p:spPr>
          <a:xfrm>
            <a:off x="28341" y="6602820"/>
            <a:ext cx="5370658" cy="255180"/>
          </a:xfrm>
          <a:custGeom>
            <a:avLst/>
            <a:gdLst>
              <a:gd name="connsiteX0" fmla="*/ 1942850 w 5370658"/>
              <a:gd name="connsiteY0" fmla="*/ 0 h 255180"/>
              <a:gd name="connsiteX1" fmla="*/ 5370658 w 5370658"/>
              <a:gd name="connsiteY1" fmla="*/ 0 h 255180"/>
              <a:gd name="connsiteX2" fmla="*/ 5370658 w 5370658"/>
              <a:gd name="connsiteY2" fmla="*/ 255180 h 255180"/>
              <a:gd name="connsiteX3" fmla="*/ 1687671 w 5370658"/>
              <a:gd name="connsiteY3" fmla="*/ 255180 h 255180"/>
              <a:gd name="connsiteX4" fmla="*/ 1656453 w 5370658"/>
              <a:gd name="connsiteY4" fmla="*/ 0 h 255180"/>
              <a:gd name="connsiteX5" fmla="*/ 1796751 w 5370658"/>
              <a:gd name="connsiteY5" fmla="*/ 0 h 255180"/>
              <a:gd name="connsiteX6" fmla="*/ 1541571 w 5370658"/>
              <a:gd name="connsiteY6" fmla="*/ 255180 h 255180"/>
              <a:gd name="connsiteX7" fmla="*/ 1401272 w 5370658"/>
              <a:gd name="connsiteY7" fmla="*/ 255180 h 255180"/>
              <a:gd name="connsiteX8" fmla="*/ 1364630 w 5370658"/>
              <a:gd name="connsiteY8" fmla="*/ 0 h 255180"/>
              <a:gd name="connsiteX9" fmla="*/ 1510353 w 5370658"/>
              <a:gd name="connsiteY9" fmla="*/ 0 h 255180"/>
              <a:gd name="connsiteX10" fmla="*/ 1255173 w 5370658"/>
              <a:gd name="connsiteY10" fmla="*/ 255180 h 255180"/>
              <a:gd name="connsiteX11" fmla="*/ 1109450 w 5370658"/>
              <a:gd name="connsiteY11" fmla="*/ 255180 h 255180"/>
              <a:gd name="connsiteX12" fmla="*/ 255180 w 5370658"/>
              <a:gd name="connsiteY12" fmla="*/ 0 h 255180"/>
              <a:gd name="connsiteX13" fmla="*/ 1218531 w 5370658"/>
              <a:gd name="connsiteY13" fmla="*/ 0 h 255180"/>
              <a:gd name="connsiteX14" fmla="*/ 963351 w 5370658"/>
              <a:gd name="connsiteY14" fmla="*/ 255180 h 255180"/>
              <a:gd name="connsiteX15" fmla="*/ 0 w 5370658"/>
              <a:gd name="connsiteY15" fmla="*/ 255180 h 2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658" h="255180">
                <a:moveTo>
                  <a:pt x="1942850" y="0"/>
                </a:moveTo>
                <a:lnTo>
                  <a:pt x="5370658" y="0"/>
                </a:lnTo>
                <a:lnTo>
                  <a:pt x="5370658" y="255180"/>
                </a:lnTo>
                <a:lnTo>
                  <a:pt x="1687671" y="255180"/>
                </a:lnTo>
                <a:close/>
                <a:moveTo>
                  <a:pt x="1656453" y="0"/>
                </a:moveTo>
                <a:lnTo>
                  <a:pt x="1796751" y="0"/>
                </a:lnTo>
                <a:lnTo>
                  <a:pt x="1541571" y="255180"/>
                </a:lnTo>
                <a:lnTo>
                  <a:pt x="1401272" y="255180"/>
                </a:lnTo>
                <a:close/>
                <a:moveTo>
                  <a:pt x="1364630" y="0"/>
                </a:moveTo>
                <a:lnTo>
                  <a:pt x="1510353" y="0"/>
                </a:lnTo>
                <a:lnTo>
                  <a:pt x="1255173" y="255180"/>
                </a:lnTo>
                <a:lnTo>
                  <a:pt x="1109450" y="255180"/>
                </a:lnTo>
                <a:close/>
                <a:moveTo>
                  <a:pt x="255180" y="0"/>
                </a:moveTo>
                <a:lnTo>
                  <a:pt x="1218531" y="0"/>
                </a:lnTo>
                <a:lnTo>
                  <a:pt x="963351" y="255180"/>
                </a:lnTo>
                <a:lnTo>
                  <a:pt x="0" y="25518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4153D5-840B-43CE-B12D-C5F0F703F82D}"/>
              </a:ext>
            </a:extLst>
          </p:cNvPr>
          <p:cNvSpPr/>
          <p:nvPr/>
        </p:nvSpPr>
        <p:spPr>
          <a:xfrm rot="16200000">
            <a:off x="9376693" y="4033585"/>
            <a:ext cx="5386068" cy="265815"/>
          </a:xfrm>
          <a:custGeom>
            <a:avLst/>
            <a:gdLst>
              <a:gd name="connsiteX0" fmla="*/ 5386068 w 5386068"/>
              <a:gd name="connsiteY0" fmla="*/ 265813 h 265815"/>
              <a:gd name="connsiteX1" fmla="*/ 5386068 w 5386068"/>
              <a:gd name="connsiteY1" fmla="*/ 265815 h 265815"/>
              <a:gd name="connsiteX2" fmla="*/ 0 w 5386068"/>
              <a:gd name="connsiteY2" fmla="*/ 265814 h 265815"/>
              <a:gd name="connsiteX3" fmla="*/ 265814 w 5386068"/>
              <a:gd name="connsiteY3" fmla="*/ 0 h 265815"/>
              <a:gd name="connsiteX4" fmla="*/ 3499257 w 5386068"/>
              <a:gd name="connsiteY4" fmla="*/ 1 h 265815"/>
              <a:gd name="connsiteX5" fmla="*/ 3233446 w 5386068"/>
              <a:gd name="connsiteY5" fmla="*/ 265813 h 2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6068" h="265815">
                <a:moveTo>
                  <a:pt x="5386068" y="265813"/>
                </a:moveTo>
                <a:lnTo>
                  <a:pt x="5386068" y="265815"/>
                </a:lnTo>
                <a:lnTo>
                  <a:pt x="0" y="265814"/>
                </a:lnTo>
                <a:lnTo>
                  <a:pt x="265814" y="0"/>
                </a:lnTo>
                <a:lnTo>
                  <a:pt x="3499257" y="1"/>
                </a:lnTo>
                <a:lnTo>
                  <a:pt x="3233446" y="265813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A430AB-3177-4C6C-B2FE-A1AE635E0A23}"/>
              </a:ext>
            </a:extLst>
          </p:cNvPr>
          <p:cNvSpPr/>
          <p:nvPr/>
        </p:nvSpPr>
        <p:spPr>
          <a:xfrm rot="10800000">
            <a:off x="6802662" y="0"/>
            <a:ext cx="5394479" cy="265814"/>
          </a:xfrm>
          <a:custGeom>
            <a:avLst/>
            <a:gdLst>
              <a:gd name="connsiteX0" fmla="*/ 1124312 w 5394479"/>
              <a:gd name="connsiteY0" fmla="*/ 265814 h 265814"/>
              <a:gd name="connsiteX1" fmla="*/ 0 w 5394479"/>
              <a:gd name="connsiteY1" fmla="*/ 265814 h 265814"/>
              <a:gd name="connsiteX2" fmla="*/ 265814 w 5394479"/>
              <a:gd name="connsiteY2" fmla="*/ 0 h 265814"/>
              <a:gd name="connsiteX3" fmla="*/ 1390126 w 5394479"/>
              <a:gd name="connsiteY3" fmla="*/ 0 h 265814"/>
              <a:gd name="connsiteX4" fmla="*/ 1410710 w 5394479"/>
              <a:gd name="connsiteY4" fmla="*/ 265814 h 265814"/>
              <a:gd name="connsiteX5" fmla="*/ 1270412 w 5394479"/>
              <a:gd name="connsiteY5" fmla="*/ 265814 h 265814"/>
              <a:gd name="connsiteX6" fmla="*/ 1536225 w 5394479"/>
              <a:gd name="connsiteY6" fmla="*/ 0 h 265814"/>
              <a:gd name="connsiteX7" fmla="*/ 1676523 w 5394479"/>
              <a:gd name="connsiteY7" fmla="*/ 0 h 265814"/>
              <a:gd name="connsiteX8" fmla="*/ 1702532 w 5394479"/>
              <a:gd name="connsiteY8" fmla="*/ 265814 h 265814"/>
              <a:gd name="connsiteX9" fmla="*/ 1556809 w 5394479"/>
              <a:gd name="connsiteY9" fmla="*/ 265814 h 265814"/>
              <a:gd name="connsiteX10" fmla="*/ 1822623 w 5394479"/>
              <a:gd name="connsiteY10" fmla="*/ 0 h 265814"/>
              <a:gd name="connsiteX11" fmla="*/ 1968346 w 5394479"/>
              <a:gd name="connsiteY11" fmla="*/ 0 h 265814"/>
              <a:gd name="connsiteX12" fmla="*/ 5394479 w 5394479"/>
              <a:gd name="connsiteY12" fmla="*/ 265814 h 265814"/>
              <a:gd name="connsiteX13" fmla="*/ 1848631 w 5394479"/>
              <a:gd name="connsiteY13" fmla="*/ 265814 h 265814"/>
              <a:gd name="connsiteX14" fmla="*/ 2114445 w 5394479"/>
              <a:gd name="connsiteY14" fmla="*/ 0 h 265814"/>
              <a:gd name="connsiteX15" fmla="*/ 5327726 w 5394479"/>
              <a:gd name="connsiteY15" fmla="*/ 0 h 265814"/>
              <a:gd name="connsiteX16" fmla="*/ 5005636 w 5394479"/>
              <a:gd name="connsiteY16" fmla="*/ 265813 h 265814"/>
              <a:gd name="connsiteX17" fmla="*/ 5394479 w 5394479"/>
              <a:gd name="connsiteY17" fmla="*/ 265813 h 2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94479" h="265814">
                <a:moveTo>
                  <a:pt x="1124312" y="265814"/>
                </a:moveTo>
                <a:lnTo>
                  <a:pt x="0" y="265814"/>
                </a:lnTo>
                <a:lnTo>
                  <a:pt x="265814" y="0"/>
                </a:lnTo>
                <a:lnTo>
                  <a:pt x="1390126" y="0"/>
                </a:lnTo>
                <a:close/>
                <a:moveTo>
                  <a:pt x="1410710" y="265814"/>
                </a:moveTo>
                <a:lnTo>
                  <a:pt x="1270412" y="265814"/>
                </a:lnTo>
                <a:lnTo>
                  <a:pt x="1536225" y="0"/>
                </a:lnTo>
                <a:lnTo>
                  <a:pt x="1676523" y="0"/>
                </a:lnTo>
                <a:close/>
                <a:moveTo>
                  <a:pt x="1702532" y="265814"/>
                </a:moveTo>
                <a:lnTo>
                  <a:pt x="1556809" y="265814"/>
                </a:lnTo>
                <a:lnTo>
                  <a:pt x="1822623" y="0"/>
                </a:lnTo>
                <a:lnTo>
                  <a:pt x="1968346" y="0"/>
                </a:lnTo>
                <a:close/>
                <a:moveTo>
                  <a:pt x="5394479" y="265814"/>
                </a:moveTo>
                <a:lnTo>
                  <a:pt x="1848631" y="265814"/>
                </a:lnTo>
                <a:lnTo>
                  <a:pt x="2114445" y="0"/>
                </a:lnTo>
                <a:lnTo>
                  <a:pt x="5327726" y="0"/>
                </a:lnTo>
                <a:lnTo>
                  <a:pt x="5005636" y="265813"/>
                </a:lnTo>
                <a:lnTo>
                  <a:pt x="5394479" y="265813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7468CC-540B-4458-B4ED-05BF0C4EBF02}"/>
              </a:ext>
            </a:extLst>
          </p:cNvPr>
          <p:cNvSpPr/>
          <p:nvPr/>
        </p:nvSpPr>
        <p:spPr>
          <a:xfrm rot="5400000">
            <a:off x="3203142" y="-3205791"/>
            <a:ext cx="786192" cy="7192477"/>
          </a:xfrm>
          <a:custGeom>
            <a:avLst/>
            <a:gdLst>
              <a:gd name="connsiteX0" fmla="*/ 0 w 786192"/>
              <a:gd name="connsiteY0" fmla="*/ 7192477 h 7192477"/>
              <a:gd name="connsiteX1" fmla="*/ 0 w 786192"/>
              <a:gd name="connsiteY1" fmla="*/ 6926663 h 7192477"/>
              <a:gd name="connsiteX2" fmla="*/ 1 w 786192"/>
              <a:gd name="connsiteY2" fmla="*/ 6926663 h 7192477"/>
              <a:gd name="connsiteX3" fmla="*/ 1 w 786192"/>
              <a:gd name="connsiteY3" fmla="*/ 0 h 7192477"/>
              <a:gd name="connsiteX4" fmla="*/ 265815 w 786192"/>
              <a:gd name="connsiteY4" fmla="*/ 322091 h 7192477"/>
              <a:gd name="connsiteX5" fmla="*/ 265815 w 786192"/>
              <a:gd name="connsiteY5" fmla="*/ 3248509 h 7192477"/>
              <a:gd name="connsiteX6" fmla="*/ 786192 w 786192"/>
              <a:gd name="connsiteY6" fmla="*/ 3768886 h 7192477"/>
              <a:gd name="connsiteX7" fmla="*/ 786192 w 786192"/>
              <a:gd name="connsiteY7" fmla="*/ 3914985 h 7192477"/>
              <a:gd name="connsiteX8" fmla="*/ 265815 w 786192"/>
              <a:gd name="connsiteY8" fmla="*/ 3394608 h 7192477"/>
              <a:gd name="connsiteX9" fmla="*/ 265815 w 786192"/>
              <a:gd name="connsiteY9" fmla="*/ 3534907 h 7192477"/>
              <a:gd name="connsiteX10" fmla="*/ 786192 w 786192"/>
              <a:gd name="connsiteY10" fmla="*/ 4055283 h 7192477"/>
              <a:gd name="connsiteX11" fmla="*/ 786192 w 786192"/>
              <a:gd name="connsiteY11" fmla="*/ 4201383 h 7192477"/>
              <a:gd name="connsiteX12" fmla="*/ 265815 w 786192"/>
              <a:gd name="connsiteY12" fmla="*/ 3681006 h 7192477"/>
              <a:gd name="connsiteX13" fmla="*/ 265815 w 786192"/>
              <a:gd name="connsiteY13" fmla="*/ 3826729 h 7192477"/>
              <a:gd name="connsiteX14" fmla="*/ 786192 w 786192"/>
              <a:gd name="connsiteY14" fmla="*/ 4347105 h 7192477"/>
              <a:gd name="connsiteX15" fmla="*/ 786192 w 786192"/>
              <a:gd name="connsiteY15" fmla="*/ 4493205 h 7192477"/>
              <a:gd name="connsiteX16" fmla="*/ 265815 w 786192"/>
              <a:gd name="connsiteY16" fmla="*/ 3972828 h 7192477"/>
              <a:gd name="connsiteX17" fmla="*/ 265815 w 786192"/>
              <a:gd name="connsiteY17" fmla="*/ 6926663 h 7192477"/>
              <a:gd name="connsiteX18" fmla="*/ 271339 w 786192"/>
              <a:gd name="connsiteY18" fmla="*/ 6926663 h 7192477"/>
              <a:gd name="connsiteX19" fmla="*/ 17095 w 786192"/>
              <a:gd name="connsiteY19" fmla="*/ 7180907 h 7192477"/>
              <a:gd name="connsiteX20" fmla="*/ 17095 w 786192"/>
              <a:gd name="connsiteY20" fmla="*/ 7191238 h 7192477"/>
              <a:gd name="connsiteX21" fmla="*/ 29791 w 786192"/>
              <a:gd name="connsiteY21" fmla="*/ 7191238 h 7192477"/>
              <a:gd name="connsiteX22" fmla="*/ 29791 w 786192"/>
              <a:gd name="connsiteY22" fmla="*/ 7192477 h 719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6192" h="7192477">
                <a:moveTo>
                  <a:pt x="0" y="7192477"/>
                </a:moveTo>
                <a:lnTo>
                  <a:pt x="0" y="6926663"/>
                </a:lnTo>
                <a:lnTo>
                  <a:pt x="1" y="6926663"/>
                </a:lnTo>
                <a:lnTo>
                  <a:pt x="1" y="0"/>
                </a:lnTo>
                <a:lnTo>
                  <a:pt x="265815" y="322091"/>
                </a:lnTo>
                <a:lnTo>
                  <a:pt x="265815" y="3248509"/>
                </a:lnTo>
                <a:lnTo>
                  <a:pt x="786192" y="3768886"/>
                </a:lnTo>
                <a:lnTo>
                  <a:pt x="786192" y="3914985"/>
                </a:lnTo>
                <a:lnTo>
                  <a:pt x="265815" y="3394608"/>
                </a:lnTo>
                <a:lnTo>
                  <a:pt x="265815" y="3534907"/>
                </a:lnTo>
                <a:lnTo>
                  <a:pt x="786192" y="4055283"/>
                </a:lnTo>
                <a:lnTo>
                  <a:pt x="786192" y="4201383"/>
                </a:lnTo>
                <a:lnTo>
                  <a:pt x="265815" y="3681006"/>
                </a:lnTo>
                <a:lnTo>
                  <a:pt x="265815" y="3826729"/>
                </a:lnTo>
                <a:lnTo>
                  <a:pt x="786192" y="4347105"/>
                </a:lnTo>
                <a:lnTo>
                  <a:pt x="786192" y="4493205"/>
                </a:lnTo>
                <a:lnTo>
                  <a:pt x="265815" y="3972828"/>
                </a:lnTo>
                <a:lnTo>
                  <a:pt x="265815" y="6926663"/>
                </a:lnTo>
                <a:lnTo>
                  <a:pt x="271339" y="6926663"/>
                </a:lnTo>
                <a:lnTo>
                  <a:pt x="17095" y="7180907"/>
                </a:lnTo>
                <a:lnTo>
                  <a:pt x="17095" y="7191238"/>
                </a:lnTo>
                <a:lnTo>
                  <a:pt x="29791" y="7191238"/>
                </a:lnTo>
                <a:lnTo>
                  <a:pt x="29791" y="7192477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2A20F8-0406-41E0-9BD3-AB0AE6F08AB6}"/>
              </a:ext>
            </a:extLst>
          </p:cNvPr>
          <p:cNvSpPr/>
          <p:nvPr/>
        </p:nvSpPr>
        <p:spPr>
          <a:xfrm rot="10800000">
            <a:off x="11930400" y="0"/>
            <a:ext cx="272232" cy="3626080"/>
          </a:xfrm>
          <a:custGeom>
            <a:avLst/>
            <a:gdLst>
              <a:gd name="connsiteX0" fmla="*/ 6418 w 272232"/>
              <a:gd name="connsiteY0" fmla="*/ 3626080 h 3626080"/>
              <a:gd name="connsiteX1" fmla="*/ 0 w 272232"/>
              <a:gd name="connsiteY1" fmla="*/ 3626080 h 3626080"/>
              <a:gd name="connsiteX2" fmla="*/ 0 w 272232"/>
              <a:gd name="connsiteY2" fmla="*/ 3360266 h 3626080"/>
              <a:gd name="connsiteX3" fmla="*/ 1 w 272232"/>
              <a:gd name="connsiteY3" fmla="*/ 3360266 h 3626080"/>
              <a:gd name="connsiteX4" fmla="*/ 1 w 272232"/>
              <a:gd name="connsiteY4" fmla="*/ 0 h 3626080"/>
              <a:gd name="connsiteX5" fmla="*/ 265815 w 272232"/>
              <a:gd name="connsiteY5" fmla="*/ 265814 h 3626080"/>
              <a:gd name="connsiteX6" fmla="*/ 265815 w 272232"/>
              <a:gd name="connsiteY6" fmla="*/ 3360266 h 3626080"/>
              <a:gd name="connsiteX7" fmla="*/ 272232 w 272232"/>
              <a:gd name="connsiteY7" fmla="*/ 3360266 h 36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232" h="3626080">
                <a:moveTo>
                  <a:pt x="6418" y="3626080"/>
                </a:moveTo>
                <a:lnTo>
                  <a:pt x="0" y="3626080"/>
                </a:lnTo>
                <a:lnTo>
                  <a:pt x="0" y="3360266"/>
                </a:lnTo>
                <a:lnTo>
                  <a:pt x="1" y="3360266"/>
                </a:lnTo>
                <a:lnTo>
                  <a:pt x="1" y="0"/>
                </a:lnTo>
                <a:lnTo>
                  <a:pt x="265815" y="265814"/>
                </a:lnTo>
                <a:lnTo>
                  <a:pt x="265815" y="3360266"/>
                </a:lnTo>
                <a:lnTo>
                  <a:pt x="272232" y="3360266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E28D9F-63E7-4A86-95D2-ACB235FD3BE1}"/>
              </a:ext>
            </a:extLst>
          </p:cNvPr>
          <p:cNvSpPr/>
          <p:nvPr/>
        </p:nvSpPr>
        <p:spPr>
          <a:xfrm rot="16200000">
            <a:off x="8189744" y="2849907"/>
            <a:ext cx="766735" cy="7259045"/>
          </a:xfrm>
          <a:custGeom>
            <a:avLst/>
            <a:gdLst>
              <a:gd name="connsiteX0" fmla="*/ 766735 w 766735"/>
              <a:gd name="connsiteY0" fmla="*/ 4626272 h 7259045"/>
              <a:gd name="connsiteX1" fmla="*/ 766735 w 766735"/>
              <a:gd name="connsiteY1" fmla="*/ 4772372 h 7259045"/>
              <a:gd name="connsiteX2" fmla="*/ 265815 w 766735"/>
              <a:gd name="connsiteY2" fmla="*/ 4271451 h 7259045"/>
              <a:gd name="connsiteX3" fmla="*/ 265815 w 766735"/>
              <a:gd name="connsiteY3" fmla="*/ 4411750 h 7259045"/>
              <a:gd name="connsiteX4" fmla="*/ 766734 w 766735"/>
              <a:gd name="connsiteY4" fmla="*/ 4912669 h 7259045"/>
              <a:gd name="connsiteX5" fmla="*/ 766734 w 766735"/>
              <a:gd name="connsiteY5" fmla="*/ 5058768 h 7259045"/>
              <a:gd name="connsiteX6" fmla="*/ 265815 w 766735"/>
              <a:gd name="connsiteY6" fmla="*/ 4557849 h 7259045"/>
              <a:gd name="connsiteX7" fmla="*/ 265815 w 766735"/>
              <a:gd name="connsiteY7" fmla="*/ 6993231 h 7259045"/>
              <a:gd name="connsiteX8" fmla="*/ 274189 w 766735"/>
              <a:gd name="connsiteY8" fmla="*/ 6993231 h 7259045"/>
              <a:gd name="connsiteX9" fmla="*/ 8375 w 766735"/>
              <a:gd name="connsiteY9" fmla="*/ 7259045 h 7259045"/>
              <a:gd name="connsiteX10" fmla="*/ 0 w 766735"/>
              <a:gd name="connsiteY10" fmla="*/ 7259045 h 7259045"/>
              <a:gd name="connsiteX11" fmla="*/ 0 w 766735"/>
              <a:gd name="connsiteY11" fmla="*/ 6993231 h 7259045"/>
              <a:gd name="connsiteX12" fmla="*/ 1 w 766735"/>
              <a:gd name="connsiteY12" fmla="*/ 6993231 h 7259045"/>
              <a:gd name="connsiteX13" fmla="*/ 1 w 766735"/>
              <a:gd name="connsiteY13" fmla="*/ 265814 h 7259045"/>
              <a:gd name="connsiteX14" fmla="*/ 265815 w 766735"/>
              <a:gd name="connsiteY14" fmla="*/ 0 h 7259045"/>
              <a:gd name="connsiteX15" fmla="*/ 265815 w 766735"/>
              <a:gd name="connsiteY15" fmla="*/ 3833530 h 7259045"/>
              <a:gd name="connsiteX16" fmla="*/ 766734 w 766735"/>
              <a:gd name="connsiteY16" fmla="*/ 4334448 h 7259045"/>
              <a:gd name="connsiteX17" fmla="*/ 766733 w 766735"/>
              <a:gd name="connsiteY17" fmla="*/ 4480547 h 7259045"/>
              <a:gd name="connsiteX18" fmla="*/ 265815 w 766735"/>
              <a:gd name="connsiteY18" fmla="*/ 3979629 h 7259045"/>
              <a:gd name="connsiteX19" fmla="*/ 265815 w 766735"/>
              <a:gd name="connsiteY19" fmla="*/ 4125351 h 725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6735" h="7259045">
                <a:moveTo>
                  <a:pt x="766735" y="4626272"/>
                </a:moveTo>
                <a:lnTo>
                  <a:pt x="766735" y="4772372"/>
                </a:lnTo>
                <a:lnTo>
                  <a:pt x="265815" y="4271451"/>
                </a:lnTo>
                <a:lnTo>
                  <a:pt x="265815" y="4411750"/>
                </a:lnTo>
                <a:lnTo>
                  <a:pt x="766734" y="4912669"/>
                </a:lnTo>
                <a:lnTo>
                  <a:pt x="766734" y="5058768"/>
                </a:lnTo>
                <a:lnTo>
                  <a:pt x="265815" y="4557849"/>
                </a:lnTo>
                <a:lnTo>
                  <a:pt x="265815" y="6993231"/>
                </a:lnTo>
                <a:lnTo>
                  <a:pt x="274189" y="6993231"/>
                </a:lnTo>
                <a:lnTo>
                  <a:pt x="8375" y="7259045"/>
                </a:lnTo>
                <a:lnTo>
                  <a:pt x="0" y="7259045"/>
                </a:lnTo>
                <a:lnTo>
                  <a:pt x="0" y="6993231"/>
                </a:lnTo>
                <a:lnTo>
                  <a:pt x="1" y="6993231"/>
                </a:lnTo>
                <a:lnTo>
                  <a:pt x="1" y="265814"/>
                </a:lnTo>
                <a:lnTo>
                  <a:pt x="265815" y="0"/>
                </a:lnTo>
                <a:lnTo>
                  <a:pt x="265815" y="3833530"/>
                </a:lnTo>
                <a:lnTo>
                  <a:pt x="766734" y="4334448"/>
                </a:lnTo>
                <a:lnTo>
                  <a:pt x="766733" y="4480547"/>
                </a:lnTo>
                <a:lnTo>
                  <a:pt x="265815" y="3979629"/>
                </a:lnTo>
                <a:lnTo>
                  <a:pt x="265815" y="4125351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C1D7CA-CEDD-4993-AE63-43A5EB2D20CA}"/>
              </a:ext>
            </a:extLst>
          </p:cNvPr>
          <p:cNvSpPr/>
          <p:nvPr/>
        </p:nvSpPr>
        <p:spPr>
          <a:xfrm>
            <a:off x="-972" y="3624317"/>
            <a:ext cx="289669" cy="3244317"/>
          </a:xfrm>
          <a:custGeom>
            <a:avLst/>
            <a:gdLst>
              <a:gd name="connsiteX0" fmla="*/ 265815 w 289669"/>
              <a:gd name="connsiteY0" fmla="*/ 0 h 3244317"/>
              <a:gd name="connsiteX1" fmla="*/ 265815 w 289669"/>
              <a:gd name="connsiteY1" fmla="*/ 2978503 h 3244317"/>
              <a:gd name="connsiteX2" fmla="*/ 289669 w 289669"/>
              <a:gd name="connsiteY2" fmla="*/ 2978503 h 3244317"/>
              <a:gd name="connsiteX3" fmla="*/ 23855 w 289669"/>
              <a:gd name="connsiteY3" fmla="*/ 3244317 h 3244317"/>
              <a:gd name="connsiteX4" fmla="*/ 0 w 289669"/>
              <a:gd name="connsiteY4" fmla="*/ 3244317 h 3244317"/>
              <a:gd name="connsiteX5" fmla="*/ 0 w 289669"/>
              <a:gd name="connsiteY5" fmla="*/ 2978503 h 3244317"/>
              <a:gd name="connsiteX6" fmla="*/ 1 w 289669"/>
              <a:gd name="connsiteY6" fmla="*/ 2978503 h 3244317"/>
              <a:gd name="connsiteX7" fmla="*/ 1 w 289669"/>
              <a:gd name="connsiteY7" fmla="*/ 221228 h 3244317"/>
              <a:gd name="connsiteX8" fmla="*/ 265814 w 289669"/>
              <a:gd name="connsiteY8" fmla="*/ 1859 h 3244317"/>
              <a:gd name="connsiteX9" fmla="*/ 265814 w 289669"/>
              <a:gd name="connsiteY9" fmla="*/ 0 h 32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669" h="3244317">
                <a:moveTo>
                  <a:pt x="265815" y="0"/>
                </a:moveTo>
                <a:lnTo>
                  <a:pt x="265815" y="2978503"/>
                </a:lnTo>
                <a:lnTo>
                  <a:pt x="289669" y="2978503"/>
                </a:lnTo>
                <a:lnTo>
                  <a:pt x="23855" y="3244317"/>
                </a:lnTo>
                <a:lnTo>
                  <a:pt x="0" y="3244317"/>
                </a:lnTo>
                <a:lnTo>
                  <a:pt x="0" y="2978503"/>
                </a:lnTo>
                <a:lnTo>
                  <a:pt x="1" y="2978503"/>
                </a:lnTo>
                <a:lnTo>
                  <a:pt x="1" y="221228"/>
                </a:lnTo>
                <a:lnTo>
                  <a:pt x="265814" y="1859"/>
                </a:lnTo>
                <a:lnTo>
                  <a:pt x="265814" y="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9A5A32B-5F67-4CFA-96E9-668D46FE4BBA}"/>
              </a:ext>
            </a:extLst>
          </p:cNvPr>
          <p:cNvSpPr/>
          <p:nvPr/>
        </p:nvSpPr>
        <p:spPr>
          <a:xfrm rot="5400000">
            <a:off x="-1780609" y="1779383"/>
            <a:ext cx="3834913" cy="276146"/>
          </a:xfrm>
          <a:custGeom>
            <a:avLst/>
            <a:gdLst>
              <a:gd name="connsiteX0" fmla="*/ 0 w 3834913"/>
              <a:gd name="connsiteY0" fmla="*/ 276146 h 276146"/>
              <a:gd name="connsiteX1" fmla="*/ 0 w 3834913"/>
              <a:gd name="connsiteY1" fmla="*/ 265815 h 276146"/>
              <a:gd name="connsiteX2" fmla="*/ 265815 w 3834913"/>
              <a:gd name="connsiteY2" fmla="*/ 0 h 276146"/>
              <a:gd name="connsiteX3" fmla="*/ 265815 w 3834913"/>
              <a:gd name="connsiteY3" fmla="*/ 10332 h 276146"/>
              <a:gd name="connsiteX4" fmla="*/ 3615543 w 3834913"/>
              <a:gd name="connsiteY4" fmla="*/ 10332 h 276146"/>
              <a:gd name="connsiteX5" fmla="*/ 3834913 w 3834913"/>
              <a:gd name="connsiteY5" fmla="*/ 276146 h 27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4913" h="276146">
                <a:moveTo>
                  <a:pt x="0" y="276146"/>
                </a:moveTo>
                <a:lnTo>
                  <a:pt x="0" y="265815"/>
                </a:lnTo>
                <a:lnTo>
                  <a:pt x="265815" y="0"/>
                </a:lnTo>
                <a:lnTo>
                  <a:pt x="265815" y="10332"/>
                </a:lnTo>
                <a:lnTo>
                  <a:pt x="3615543" y="10332"/>
                </a:lnTo>
                <a:lnTo>
                  <a:pt x="3834913" y="276146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EC17E6-17A8-4897-BC97-C14CA972C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9" y="425255"/>
            <a:ext cx="1119521" cy="107967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1D39D7B-3199-4DE3-BAD7-F06819DF3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1409" y="3834913"/>
            <a:ext cx="5216208" cy="27679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F45376-86A0-4884-94D1-7B207A624D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1" t="7631" r="19578" b="10575"/>
          <a:stretch/>
        </p:blipFill>
        <p:spPr>
          <a:xfrm>
            <a:off x="10059123" y="4928175"/>
            <a:ext cx="193004" cy="147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010D62-33BD-4696-99F3-8E198556D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89" y="484790"/>
            <a:ext cx="3883621" cy="214893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A02FBC2-F84C-4A1A-B1BE-E52BD3F99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4783" y="5596734"/>
            <a:ext cx="663040" cy="6630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4FDBB9E-AD43-4C1D-8501-C77AFEA338F5}"/>
              </a:ext>
            </a:extLst>
          </p:cNvPr>
          <p:cNvSpPr txBox="1"/>
          <p:nvPr/>
        </p:nvSpPr>
        <p:spPr>
          <a:xfrm>
            <a:off x="687677" y="5100850"/>
            <a:ext cx="14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Organized by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89422B-D450-481A-858D-38DC93EF17CA}"/>
              </a:ext>
            </a:extLst>
          </p:cNvPr>
          <p:cNvSpPr txBox="1"/>
          <p:nvPr/>
        </p:nvSpPr>
        <p:spPr>
          <a:xfrm>
            <a:off x="3224511" y="5112865"/>
            <a:ext cx="219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Collaboration with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487BDE-2CBA-4165-A816-B6F105B296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6" y="5517638"/>
            <a:ext cx="2030144" cy="10851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3AF7697-CDCA-4033-B28C-B1CF06EE0B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5" y="3819223"/>
            <a:ext cx="457264" cy="45726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5D1614-BC06-4941-AAEA-42F9B3032B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7" y="3200368"/>
            <a:ext cx="457264" cy="45726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73B9186-E02B-46E8-A25C-6592BA9688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6" y="4442239"/>
            <a:ext cx="457264" cy="45726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6D7E3B2-D2D9-4405-B34F-987524B3E2AD}"/>
              </a:ext>
            </a:extLst>
          </p:cNvPr>
          <p:cNvSpPr txBox="1"/>
          <p:nvPr/>
        </p:nvSpPr>
        <p:spPr>
          <a:xfrm>
            <a:off x="1280914" y="3243871"/>
            <a:ext cx="282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IIT Dharwad, Walmi Campus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554472-4E4A-47D9-8591-44F66E85E592}"/>
              </a:ext>
            </a:extLst>
          </p:cNvPr>
          <p:cNvSpPr txBox="1"/>
          <p:nvPr/>
        </p:nvSpPr>
        <p:spPr>
          <a:xfrm>
            <a:off x="1280914" y="3869210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August 11, 2019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B30DFB-7CD2-4829-A3EF-FB8D8D9BB425}"/>
              </a:ext>
            </a:extLst>
          </p:cNvPr>
          <p:cNvSpPr txBox="1"/>
          <p:nvPr/>
        </p:nvSpPr>
        <p:spPr>
          <a:xfrm>
            <a:off x="1278189" y="4390275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10:00 am – 4:00 pm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E3F7F17-82E1-4B5D-8341-B384215CE4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6" y="1656665"/>
            <a:ext cx="1427634" cy="89015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05A3D1D-D9D1-4AF3-9F12-AB3D20B8ABF6}"/>
              </a:ext>
            </a:extLst>
          </p:cNvPr>
          <p:cNvSpPr txBox="1"/>
          <p:nvPr/>
        </p:nvSpPr>
        <p:spPr>
          <a:xfrm>
            <a:off x="9841732" y="47753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larendon Blk BT" panose="02040905050505020204" pitchFamily="18" charset="0"/>
              </a:rPr>
              <a:t>Scan to RSVP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EB71C8D-3520-4000-B1E2-A9368807B05F}"/>
              </a:ext>
            </a:extLst>
          </p:cNvPr>
          <p:cNvSpPr txBox="1"/>
          <p:nvPr/>
        </p:nvSpPr>
        <p:spPr>
          <a:xfrm>
            <a:off x="9847051" y="1995023"/>
            <a:ext cx="1884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002060"/>
                </a:solidFill>
                <a:latin typeface="Clarendon Blk BT" panose="02040905050505020204" pitchFamily="18" charset="0"/>
              </a:rPr>
              <a:t>Or </a:t>
            </a:r>
          </a:p>
          <a:p>
            <a:pPr algn="ctr"/>
            <a:r>
              <a:rPr lang="en-IN" sz="1600" dirty="0">
                <a:solidFill>
                  <a:srgbClr val="002060"/>
                </a:solidFill>
                <a:latin typeface="Clarendon Blk BT" panose="02040905050505020204" pitchFamily="18" charset="0"/>
              </a:rPr>
              <a:t>Follow this link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6191B15-2C23-4E92-A7EB-E04A0E62C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05" y="1048514"/>
            <a:ext cx="2046771" cy="1151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F6C9EB-0EC4-455B-8E6B-5598EFE393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33" y="5779656"/>
            <a:ext cx="2272178" cy="2974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AA02E3-935E-4F7C-8870-3A2A2B3E78A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t="6984" r="9009" b="6984"/>
          <a:stretch/>
        </p:blipFill>
        <p:spPr>
          <a:xfrm>
            <a:off x="10289213" y="878818"/>
            <a:ext cx="975556" cy="1010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955CD-4C50-4BD2-98D8-A18868684A57}"/>
              </a:ext>
            </a:extLst>
          </p:cNvPr>
          <p:cNvSpPr txBox="1"/>
          <p:nvPr/>
        </p:nvSpPr>
        <p:spPr>
          <a:xfrm>
            <a:off x="9581321" y="2572300"/>
            <a:ext cx="241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hlinkClick r:id="rId17"/>
              </a:rPr>
              <a:t>https://bit.ly/2M8nYJ4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34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Clarendon Blk BT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Sourav</dc:creator>
  <cp:lastModifiedBy>Sonu Sourav</cp:lastModifiedBy>
  <cp:revision>18</cp:revision>
  <cp:lastPrinted>2019-07-23T12:36:09Z</cp:lastPrinted>
  <dcterms:created xsi:type="dcterms:W3CDTF">2019-06-27T12:11:27Z</dcterms:created>
  <dcterms:modified xsi:type="dcterms:W3CDTF">2019-07-23T12:37:42Z</dcterms:modified>
</cp:coreProperties>
</file>