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p:scale>
          <a:sx n="139" d="100"/>
          <a:sy n="139"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4/5/2024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301703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284364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7436097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254842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080361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2270339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744348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354962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796106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201608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393867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2344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16009826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035808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487640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8584450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9546454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416903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203945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959802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245106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515917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201049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753164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006755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48452061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CYBER SECURITY(E2324)</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1594233" y="4180760"/>
            <a:ext cx="10251281"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Student Name-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SRIKANTH . C</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College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Name-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MOOKAMBIGAI COLLEGE OF ENGINEERING</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Department</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-COMPUTER SCIENCE AND ENGINEERING</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90115739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4870787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35531701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5870303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51796122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62642639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4782691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43887046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0456312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32247228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556215986"/>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23</cp:revision>
  <dcterms:created xsi:type="dcterms:W3CDTF">2021-05-26T16:50:10Z</dcterms:created>
  <dcterms:modified xsi:type="dcterms:W3CDTF">2024-04-05T02:27:59Z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