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4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61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5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68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22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30" algn="l" defTabSz="9141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irBnB Dashboard">
            <a:extLst>
              <a:ext uri="{FF2B5EF4-FFF2-40B4-BE49-F238E27FC236}">
                <a16:creationId xmlns:a16="http://schemas.microsoft.com/office/drawing/2014/main" id="{50B71948-1C4E-4D54-AFFB-08CD6B1B9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7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Thigulla, Sonu</cp:lastModifiedBy>
  <cp:revision>2</cp:revision>
  <dcterms:created xsi:type="dcterms:W3CDTF">2023-05-01T00:11:12Z</dcterms:created>
  <dcterms:modified xsi:type="dcterms:W3CDTF">2023-05-01T03:15:30Z</dcterms:modified>
</cp:coreProperties>
</file>