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/>
    <p:restoredTop sz="96327"/>
  </p:normalViewPr>
  <p:slideViewPr>
    <p:cSldViewPr snapToGrid="0">
      <p:cViewPr varScale="1">
        <p:scale>
          <a:sx n="115" d="100"/>
          <a:sy n="115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svan.xyz/Idea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x6ZNEWydCU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4ChzesrWKI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DAE1-2C84-81A5-8B06-B01D67D56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MATH 102</a:t>
            </a:r>
            <a:br>
              <a:rPr lang="en-VN" dirty="0"/>
            </a:br>
            <a:r>
              <a:rPr lang="en-VN" dirty="0"/>
              <a:t>Ideas of Math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65507-819C-499A-8F23-7D8581F89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/>
              <a:t>Day 1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35487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43CA-4CCB-AD95-5DE2-15EC08B8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FCF2-6140-1C6E-9309-D533018C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Instructor: </a:t>
            </a:r>
          </a:p>
          <a:p>
            <a:r>
              <a:rPr lang="en-VN" dirty="0"/>
              <a:t>Văn Phụng Trường Sơn</a:t>
            </a:r>
          </a:p>
          <a:p>
            <a:pPr lvl="1"/>
            <a:r>
              <a:rPr lang="en-VN" dirty="0"/>
              <a:t>Office hours:</a:t>
            </a:r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r>
              <a:rPr lang="en-VN" dirty="0"/>
              <a:t>T</a:t>
            </a:r>
            <a:r>
              <a:rPr lang="en-US" dirty="0" err="1"/>
              <a:t>eaching</a:t>
            </a:r>
            <a:r>
              <a:rPr lang="en-US" dirty="0"/>
              <a:t> Assistants: 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pPr lvl="1"/>
            <a:r>
              <a:rPr lang="en-US" dirty="0"/>
              <a:t>Office hours:</a:t>
            </a:r>
          </a:p>
          <a:p>
            <a:r>
              <a:rPr lang="en-US" dirty="0" err="1"/>
              <a:t>Quách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Trang</a:t>
            </a:r>
          </a:p>
          <a:p>
            <a:pPr lvl="1"/>
            <a:r>
              <a:rPr lang="en-US" dirty="0"/>
              <a:t>Office hours: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6978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A78840C9-E9E4-8991-769A-2ED593B51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9A9207-74D1-15DB-0282-27D4BCBA58E1}"/>
              </a:ext>
            </a:extLst>
          </p:cNvPr>
          <p:cNvSpPr txBox="1"/>
          <p:nvPr/>
        </p:nvSpPr>
        <p:spPr>
          <a:xfrm>
            <a:off x="2309341" y="2847573"/>
            <a:ext cx="1183160" cy="4770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2500" dirty="0">
                <a:solidFill>
                  <a:srgbClr val="002060"/>
                </a:solidFill>
              </a:rPr>
              <a:t>Trang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E56C91-AA1D-7B73-B092-4F7347E4D596}"/>
              </a:ext>
            </a:extLst>
          </p:cNvPr>
          <p:cNvSpPr txBox="1"/>
          <p:nvPr/>
        </p:nvSpPr>
        <p:spPr>
          <a:xfrm>
            <a:off x="6474941" y="2669685"/>
            <a:ext cx="1183160" cy="4770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2500" dirty="0">
                <a:solidFill>
                  <a:srgbClr val="002060"/>
                </a:solidFill>
              </a:rPr>
              <a:t>Thành</a:t>
            </a:r>
          </a:p>
        </p:txBody>
      </p:sp>
    </p:spTree>
    <p:extLst>
      <p:ext uri="{BB962C8B-B14F-4D97-AF65-F5344CB8AC3E}">
        <p14:creationId xmlns:p14="http://schemas.microsoft.com/office/powerpoint/2010/main" val="259430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2D9C-4B62-79D8-4797-0F030E87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1FD2-E3A1-7D3C-E583-776731BE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www.tsvan.xyz</a:t>
            </a:r>
            <a:r>
              <a:rPr lang="en-US" dirty="0">
                <a:hlinkClick r:id="rId2"/>
              </a:rPr>
              <a:t>/Ideas/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60026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FB72-9405-92C3-CC5C-C3706EF5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Quiz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C889-A0EF-D8AD-14AE-1B6F9348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VN" dirty="0"/>
              <a:t>What do you personally think mathematics is?</a:t>
            </a:r>
          </a:p>
          <a:p>
            <a:pPr marL="457200" indent="-457200">
              <a:buFont typeface="+mj-lt"/>
              <a:buAutoNum type="arabicPeriod"/>
            </a:pPr>
            <a:r>
              <a:rPr lang="en-VN" dirty="0"/>
              <a:t>State one of the concepts discussed in the reading.</a:t>
            </a:r>
          </a:p>
        </p:txBody>
      </p:sp>
    </p:spTree>
    <p:extLst>
      <p:ext uri="{BB962C8B-B14F-4D97-AF65-F5344CB8AC3E}">
        <p14:creationId xmlns:p14="http://schemas.microsoft.com/office/powerpoint/2010/main" val="115799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84F8-3EBF-DC0F-12E0-43CA070E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What </a:t>
            </a:r>
            <a:r>
              <a:rPr lang="en-US" dirty="0"/>
              <a:t>is mathematics?</a:t>
            </a:r>
            <a:endParaRPr lang="en-VN" dirty="0"/>
          </a:p>
        </p:txBody>
      </p:sp>
      <p:pic>
        <p:nvPicPr>
          <p:cNvPr id="4" name="Online Media 3" descr="What is Math About?: Masao Morita at TEDxKyoto 2012">
            <a:hlinkClick r:id="" action="ppaction://media"/>
            <a:extLst>
              <a:ext uri="{FF2B5EF4-FFF2-40B4-BE49-F238E27FC236}">
                <a16:creationId xmlns:a16="http://schemas.microsoft.com/office/drawing/2014/main" id="{08F09B76-0A44-02BB-D6B6-3E59F6065EF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63725" y="2052638"/>
            <a:ext cx="742632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8969-7EC8-7C85-5DDA-8270E082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9AF9-6D0F-60F3-7A45-60F6557E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What is logic?</a:t>
            </a:r>
          </a:p>
        </p:txBody>
      </p:sp>
    </p:spTree>
    <p:extLst>
      <p:ext uri="{BB962C8B-B14F-4D97-AF65-F5344CB8AC3E}">
        <p14:creationId xmlns:p14="http://schemas.microsoft.com/office/powerpoint/2010/main" val="69286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8030-C613-A145-41EE-9F9205F9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Reasoning</a:t>
            </a:r>
          </a:p>
        </p:txBody>
      </p:sp>
      <p:pic>
        <p:nvPicPr>
          <p:cNvPr id="4" name="Online Media 3" descr="Chapter 1.1: Introduction to logic">
            <a:hlinkClick r:id="" action="ppaction://media"/>
            <a:extLst>
              <a:ext uri="{FF2B5EF4-FFF2-40B4-BE49-F238E27FC236}">
                <a16:creationId xmlns:a16="http://schemas.microsoft.com/office/drawing/2014/main" id="{96BAB76C-39C7-153B-7DBE-7C6694FAC75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63725" y="2052638"/>
            <a:ext cx="742632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815</TotalTime>
  <Words>81</Words>
  <Application>Microsoft Macintosh PowerPoint</Application>
  <PresentationFormat>Widescreen</PresentationFormat>
  <Paragraphs>23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MATH 102 Ideas of Math</vt:lpstr>
      <vt:lpstr>Introduction</vt:lpstr>
      <vt:lpstr>PowerPoint Presentation</vt:lpstr>
      <vt:lpstr>Syllabus</vt:lpstr>
      <vt:lpstr>Quiz (10 minutes)</vt:lpstr>
      <vt:lpstr>What is mathematics?</vt:lpstr>
      <vt:lpstr>Logic</vt:lpstr>
      <vt:lpstr>Reasoning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102 Ideas of Math</dc:title>
  <dc:creator>Van Phung Truong Son</dc:creator>
  <cp:lastModifiedBy>Van Phung Truong Son</cp:lastModifiedBy>
  <cp:revision>3</cp:revision>
  <dcterms:created xsi:type="dcterms:W3CDTF">2023-08-28T01:43:46Z</dcterms:created>
  <dcterms:modified xsi:type="dcterms:W3CDTF">2023-08-30T09:47:42Z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17ed1e-11a1-41d7-8b96-bb3dd8f99fc4_Enabled">
    <vt:lpwstr>true</vt:lpwstr>
  </property>
  <property fmtid="{D5CDD505-2E9C-101B-9397-08002B2CF9AE}" pid="3" name="MSIP_Label_1317ed1e-11a1-41d7-8b96-bb3dd8f99fc4_SetDate">
    <vt:lpwstr>2023-08-28T06:50:54Z</vt:lpwstr>
  </property>
  <property fmtid="{D5CDD505-2E9C-101B-9397-08002B2CF9AE}" pid="4" name="MSIP_Label_1317ed1e-11a1-41d7-8b96-bb3dd8f99fc4_Method">
    <vt:lpwstr>Privileged</vt:lpwstr>
  </property>
  <property fmtid="{D5CDD505-2E9C-101B-9397-08002B2CF9AE}" pid="5" name="MSIP_Label_1317ed1e-11a1-41d7-8b96-bb3dd8f99fc4_Name">
    <vt:lpwstr>Public</vt:lpwstr>
  </property>
  <property fmtid="{D5CDD505-2E9C-101B-9397-08002B2CF9AE}" pid="6" name="MSIP_Label_1317ed1e-11a1-41d7-8b96-bb3dd8f99fc4_SiteId">
    <vt:lpwstr>ee63425f-af72-4a58-82e7-e451cc92646a</vt:lpwstr>
  </property>
  <property fmtid="{D5CDD505-2E9C-101B-9397-08002B2CF9AE}" pid="7" name="MSIP_Label_1317ed1e-11a1-41d7-8b96-bb3dd8f99fc4_ActionId">
    <vt:lpwstr>9104c08e-4053-4841-9cd5-574bf296469f</vt:lpwstr>
  </property>
  <property fmtid="{D5CDD505-2E9C-101B-9397-08002B2CF9AE}" pid="8" name="MSIP_Label_1317ed1e-11a1-41d7-8b96-bb3dd8f99fc4_ContentBits">
    <vt:lpwstr>0</vt:lpwstr>
  </property>
</Properties>
</file>