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3"/>
    <p:restoredTop sz="96327"/>
  </p:normalViewPr>
  <p:slideViewPr>
    <p:cSldViewPr snapToGrid="0">
      <p:cViewPr varScale="1">
        <p:scale>
          <a:sx n="121" d="100"/>
          <a:sy n="121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D275-F2FD-917D-BB77-5A9DC8912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 dirty="0"/>
              <a:t>MATH 102</a:t>
            </a:r>
            <a:br>
              <a:rPr lang="en-VN" dirty="0"/>
            </a:br>
            <a:r>
              <a:rPr lang="en-VN" dirty="0"/>
              <a:t>Ideas of Math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4B075-CF20-848F-A3A0-D75D474DFE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N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361586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A745-DF7D-A45C-71F6-418FBE0A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From last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7BC6FB-1B50-1CDD-E2BD-AD02512372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VN" sz="3200" dirty="0"/>
                  <a:t>Conjecture 1. 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VN" sz="3200" dirty="0"/>
                  <a:t> is an integer larger than 1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VN" sz="3200" dirty="0"/>
                  <a:t> is prime.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VN" sz="3200" dirty="0"/>
                  <a:t> is prime.</a:t>
                </a:r>
              </a:p>
              <a:p>
                <a:r>
                  <a:rPr lang="en-VN" sz="3200" dirty="0"/>
                  <a:t>Conjecture 2. 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VN" sz="3200" dirty="0"/>
                  <a:t> is an integer larger than 1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VN" sz="3200" dirty="0"/>
                  <a:t> is not prime.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VN" sz="3200" dirty="0"/>
                  <a:t> is not prime.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7BC6FB-1B50-1CDD-E2BD-AD02512372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2" t="-180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83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86C7-78CC-F018-9EB9-101B3E62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Pigeonhole Principle</a:t>
            </a:r>
          </a:p>
        </p:txBody>
      </p:sp>
      <p:pic>
        <p:nvPicPr>
          <p:cNvPr id="5" name="Content Placeholder 4" descr="A group of white pigeons in a wooden box&#10;&#10;Description automatically generated">
            <a:extLst>
              <a:ext uri="{FF2B5EF4-FFF2-40B4-BE49-F238E27FC236}">
                <a16:creationId xmlns:a16="http://schemas.microsoft.com/office/drawing/2014/main" id="{D5E21225-D194-6448-1CA8-FE76C90D0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8809" y="2052638"/>
            <a:ext cx="5176157" cy="4195762"/>
          </a:xfrm>
        </p:spPr>
      </p:pic>
    </p:spTree>
    <p:extLst>
      <p:ext uri="{BB962C8B-B14F-4D97-AF65-F5344CB8AC3E}">
        <p14:creationId xmlns:p14="http://schemas.microsoft.com/office/powerpoint/2010/main" val="103290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A584-F385-FEE2-A2E0-A6189A05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109248-49B9-33D2-90A8-92123BD342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4000" b="0" i="0" dirty="0">
                    <a:effectLst/>
                    <a:latin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4000" b="0" i="1" dirty="0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4000" b="0" i="1" dirty="0" smtClean="0">
                        <a:effectLst/>
                        <a:latin typeface="Cambria Math" panose="02040503050406030204" pitchFamily="18" charset="0"/>
                      </a:rPr>
                      <m:t> &gt; 0 </m:t>
                    </m:r>
                  </m:oMath>
                </a14:m>
                <a:r>
                  <a:rPr lang="en-US" sz="4000" b="0" i="0" dirty="0">
                    <a:effectLst/>
                    <a:latin typeface="Arial" panose="020B0604020202020204" pitchFamily="34" charset="0"/>
                  </a:rPr>
                  <a:t>is a number of pigeonholes, and </a:t>
                </a:r>
                <a14:m>
                  <m:oMath xmlns:m="http://schemas.openxmlformats.org/officeDocument/2006/math">
                    <m:r>
                      <a:rPr lang="en-US" sz="4000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4000" b="0" i="0" dirty="0">
                    <a:effectLst/>
                    <a:latin typeface="Arial" panose="020B0604020202020204" pitchFamily="34" charset="0"/>
                  </a:rPr>
                  <a:t> pigeons try to occupy them, with </a:t>
                </a:r>
                <a14:m>
                  <m:oMath xmlns:m="http://schemas.openxmlformats.org/officeDocument/2006/math">
                    <m:r>
                      <a:rPr lang="en-US" sz="4000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b="0" i="1" dirty="0" smtClean="0">
                        <a:effectLst/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US" sz="4000" b="0" i="1" dirty="0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4000" b="0" i="0" dirty="0">
                    <a:effectLst/>
                    <a:latin typeface="Arial" panose="020B0604020202020204" pitchFamily="34" charset="0"/>
                  </a:rPr>
                  <a:t>, then there will necessarily be a pigeonhole with at least two pigeons in it.</a:t>
                </a:r>
                <a:endParaRPr lang="en-VN" sz="4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109248-49B9-33D2-90A8-92123BD34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08" t="-2410" r="-339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787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22E7-86CC-FD14-460B-1A4E2AB0F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8F0BC-B49F-13E4-BA5D-619F73497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VN" sz="3200" dirty="0"/>
              <a:t>There are at least two people at FUV who have the same birthday.</a:t>
            </a:r>
          </a:p>
          <a:p>
            <a:pPr marL="0" indent="0">
              <a:buNone/>
            </a:pPr>
            <a:endParaRPr lang="en-VN" sz="3200" dirty="0"/>
          </a:p>
          <a:p>
            <a:pPr marL="0" indent="0">
              <a:buNone/>
            </a:pPr>
            <a:r>
              <a:rPr lang="en-VN" sz="3200" dirty="0"/>
              <a:t>What this is NOT saying: there is someone who has the same birthday as you at FUV.</a:t>
            </a:r>
          </a:p>
        </p:txBody>
      </p:sp>
    </p:spTree>
    <p:extLst>
      <p:ext uri="{BB962C8B-B14F-4D97-AF65-F5344CB8AC3E}">
        <p14:creationId xmlns:p14="http://schemas.microsoft.com/office/powerpoint/2010/main" val="190663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133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Century Gothic</vt:lpstr>
      <vt:lpstr>Wingdings 3</vt:lpstr>
      <vt:lpstr>Ion</vt:lpstr>
      <vt:lpstr>MATH 102 Ideas of Math</vt:lpstr>
      <vt:lpstr>From last time</vt:lpstr>
      <vt:lpstr>Pigeonhole Principle</vt:lpstr>
      <vt:lpstr>PowerPoint Presentation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102 Ideas of Math</dc:title>
  <dc:creator>Van Phung Truong Son</dc:creator>
  <cp:lastModifiedBy>Van Phung Truong Son</cp:lastModifiedBy>
  <cp:revision>1</cp:revision>
  <dcterms:created xsi:type="dcterms:W3CDTF">2023-08-30T09:47:16Z</dcterms:created>
  <dcterms:modified xsi:type="dcterms:W3CDTF">2023-08-30T14:37:49Z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317ed1e-11a1-41d7-8b96-bb3dd8f99fc4_Enabled">
    <vt:lpwstr>true</vt:lpwstr>
  </property>
  <property fmtid="{D5CDD505-2E9C-101B-9397-08002B2CF9AE}" pid="3" name="MSIP_Label_1317ed1e-11a1-41d7-8b96-bb3dd8f99fc4_SetDate">
    <vt:lpwstr>2023-08-30T14:37:49Z</vt:lpwstr>
  </property>
  <property fmtid="{D5CDD505-2E9C-101B-9397-08002B2CF9AE}" pid="4" name="MSIP_Label_1317ed1e-11a1-41d7-8b96-bb3dd8f99fc4_Method">
    <vt:lpwstr>Privileged</vt:lpwstr>
  </property>
  <property fmtid="{D5CDD505-2E9C-101B-9397-08002B2CF9AE}" pid="5" name="MSIP_Label_1317ed1e-11a1-41d7-8b96-bb3dd8f99fc4_Name">
    <vt:lpwstr>Public</vt:lpwstr>
  </property>
  <property fmtid="{D5CDD505-2E9C-101B-9397-08002B2CF9AE}" pid="6" name="MSIP_Label_1317ed1e-11a1-41d7-8b96-bb3dd8f99fc4_SiteId">
    <vt:lpwstr>ee63425f-af72-4a58-82e7-e451cc92646a</vt:lpwstr>
  </property>
  <property fmtid="{D5CDD505-2E9C-101B-9397-08002B2CF9AE}" pid="7" name="MSIP_Label_1317ed1e-11a1-41d7-8b96-bb3dd8f99fc4_ActionId">
    <vt:lpwstr>769d505b-b83c-4308-b520-4e47845c694f</vt:lpwstr>
  </property>
  <property fmtid="{D5CDD505-2E9C-101B-9397-08002B2CF9AE}" pid="8" name="MSIP_Label_1317ed1e-11a1-41d7-8b96-bb3dd8f99fc4_ContentBits">
    <vt:lpwstr>0</vt:lpwstr>
  </property>
</Properties>
</file>