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10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PKr_BVo4hg?feature=oembed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1AB4-FC78-8D14-FD1C-306E4A094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MATH 102</a:t>
            </a:r>
            <a:br>
              <a:rPr lang="en-VN" dirty="0"/>
            </a:br>
            <a:r>
              <a:rPr lang="en-VN" dirty="0"/>
              <a:t>Ideas of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647EE-EEFB-66D1-AE48-5F52FA5C8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42616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5C83-0287-DD96-F4FA-71F974D6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Deductive reasoning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0562F-AF3D-1FC7-9DBE-04BB5FB12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VN" sz="2400" dirty="0"/>
                  <a:t> It will either rain or snow tomorrow. It’s too warm for snow. Therefore, it will rain.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VN" sz="2400" dirty="0"/>
                  <a:t>If today is Sunday, then I don’t have to work. Today is Sunday. Therefore I don’t have to go to work today.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VN" sz="2400" dirty="0"/>
                  <a:t> is a non-negative number so that its square is 4.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VN" sz="2400" dirty="0"/>
                  <a:t> is not a non-negative number. 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VN" sz="2400" dirty="0"/>
                  <a:t> is not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VN" sz="2400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0562F-AF3D-1FC7-9DBE-04BB5FB12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05" r="-14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1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Suicide or Murder? | The Blind Banker | Sherlock">
            <a:hlinkClick r:id="" action="ppaction://media"/>
            <a:extLst>
              <a:ext uri="{FF2B5EF4-FFF2-40B4-BE49-F238E27FC236}">
                <a16:creationId xmlns:a16="http://schemas.microsoft.com/office/drawing/2014/main" id="{E65913ED-7070-1385-A105-E3576526863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643467" y="751312"/>
            <a:ext cx="9478540" cy="53553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5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F090-6234-E339-B4F9-45CF5CA7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21E9-6841-3DC1-6632-02F70E9E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2400" dirty="0"/>
              <a:t>Assumptions / Premises: Given to be true (even though may fail to be true in real life)</a:t>
            </a:r>
          </a:p>
          <a:p>
            <a:r>
              <a:rPr lang="en-VN" sz="2400" dirty="0"/>
              <a:t>Goal / Conclusion: Typically the last sentence.</a:t>
            </a:r>
          </a:p>
          <a:p>
            <a:r>
              <a:rPr lang="en-VN" sz="2400" dirty="0"/>
              <a:t>Only care about the </a:t>
            </a:r>
            <a:r>
              <a:rPr lang="en-VN" sz="2400" b="1" dirty="0"/>
              <a:t>validity</a:t>
            </a:r>
            <a:r>
              <a:rPr lang="en-VN" sz="2400" dirty="0"/>
              <a:t> of the whole argument, </a:t>
            </a:r>
            <a:r>
              <a:rPr lang="en-VN" sz="2400" b="1" dirty="0"/>
              <a:t>not</a:t>
            </a:r>
            <a:r>
              <a:rPr lang="en-VN" sz="2400" dirty="0"/>
              <a:t> the truthfulness of the assumptions.</a:t>
            </a:r>
          </a:p>
          <a:p>
            <a:r>
              <a:rPr lang="en-VN" sz="2400" dirty="0"/>
              <a:t>In other words, </a:t>
            </a:r>
            <a:r>
              <a:rPr lang="en-US" sz="2400" dirty="0"/>
              <a:t>an argument is valid if the premises cannot all be true without the conclusion being true as well.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717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07D1-353A-FE1A-C869-234C900B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Logical connectives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50846-473D-615F-0BBD-933C4225C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VN" sz="2400" dirty="0"/>
                  <a:t>Not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VN" sz="2400" dirty="0"/>
                  <a:t>, $\neg$)</a:t>
                </a:r>
              </a:p>
              <a:p>
                <a:r>
                  <a:rPr lang="en-VN" sz="2400" dirty="0"/>
                  <a:t>And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VN" sz="2400" dirty="0"/>
                  <a:t>, $\wedge$)</a:t>
                </a:r>
              </a:p>
              <a:p>
                <a:r>
                  <a:rPr lang="en-VN" sz="2400" dirty="0"/>
                  <a:t>Or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VN" sz="2400" dirty="0"/>
                  <a:t>, $\vee$)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50846-473D-615F-0BBD-933C4225C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5" t="-12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589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178</Words>
  <Application>Microsoft Macintosh PowerPoint</Application>
  <PresentationFormat>Widescreen</PresentationFormat>
  <Paragraphs>15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MATH 102 Ideas of Math</vt:lpstr>
      <vt:lpstr>Deductive reasoning</vt:lpstr>
      <vt:lpstr>PowerPoint Presentation</vt:lpstr>
      <vt:lpstr>Structure</vt:lpstr>
      <vt:lpstr>Logical connectives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102 Ideas of Math</dc:title>
  <dc:creator>Van Phung Truong Son</dc:creator>
  <cp:lastModifiedBy>Van Phung Truong Son</cp:lastModifiedBy>
  <cp:revision>1</cp:revision>
  <dcterms:created xsi:type="dcterms:W3CDTF">2023-09-04T13:04:19Z</dcterms:created>
  <dcterms:modified xsi:type="dcterms:W3CDTF">2023-09-04T15:08:12Z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17ed1e-11a1-41d7-8b96-bb3dd8f99fc4_Enabled">
    <vt:lpwstr>true</vt:lpwstr>
  </property>
  <property fmtid="{D5CDD505-2E9C-101B-9397-08002B2CF9AE}" pid="3" name="MSIP_Label_1317ed1e-11a1-41d7-8b96-bb3dd8f99fc4_SetDate">
    <vt:lpwstr>2023-09-04T15:08:12Z</vt:lpwstr>
  </property>
  <property fmtid="{D5CDD505-2E9C-101B-9397-08002B2CF9AE}" pid="4" name="MSIP_Label_1317ed1e-11a1-41d7-8b96-bb3dd8f99fc4_Method">
    <vt:lpwstr>Privileged</vt:lpwstr>
  </property>
  <property fmtid="{D5CDD505-2E9C-101B-9397-08002B2CF9AE}" pid="5" name="MSIP_Label_1317ed1e-11a1-41d7-8b96-bb3dd8f99fc4_Name">
    <vt:lpwstr>Public</vt:lpwstr>
  </property>
  <property fmtid="{D5CDD505-2E9C-101B-9397-08002B2CF9AE}" pid="6" name="MSIP_Label_1317ed1e-11a1-41d7-8b96-bb3dd8f99fc4_SiteId">
    <vt:lpwstr>ee63425f-af72-4a58-82e7-e451cc92646a</vt:lpwstr>
  </property>
  <property fmtid="{D5CDD505-2E9C-101B-9397-08002B2CF9AE}" pid="7" name="MSIP_Label_1317ed1e-11a1-41d7-8b96-bb3dd8f99fc4_ActionId">
    <vt:lpwstr>2426d079-9ef1-4a23-b889-501d66577a76</vt:lpwstr>
  </property>
  <property fmtid="{D5CDD505-2E9C-101B-9397-08002B2CF9AE}" pid="8" name="MSIP_Label_1317ed1e-11a1-41d7-8b96-bb3dd8f99fc4_ContentBits">
    <vt:lpwstr>0</vt:lpwstr>
  </property>
</Properties>
</file>