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3"/>
    <p:restoredTop sz="96110"/>
  </p:normalViewPr>
  <p:slideViewPr>
    <p:cSldViewPr snapToGrid="0">
      <p:cViewPr varScale="1">
        <p:scale>
          <a:sx n="121" d="100"/>
          <a:sy n="121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BBAD-FF72-1A3D-A2B3-F950D1707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874BC-340E-A7FD-87B2-867F48EB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9857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07FB-6231-D97B-37E9-13C02908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Recall Logical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1D3C-7A78-BF3C-91C6-0EDB3044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A logical statement (or just statement) is a sentence that one can assign a truth value (true or false).</a:t>
            </a:r>
          </a:p>
        </p:txBody>
      </p:sp>
    </p:spTree>
    <p:extLst>
      <p:ext uri="{BB962C8B-B14F-4D97-AF65-F5344CB8AC3E}">
        <p14:creationId xmlns:p14="http://schemas.microsoft.com/office/powerpoint/2010/main" val="41974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101C-D075-0989-9C75-F35C380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Rules for logical connectives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9205-F151-B1DB-96AB-709744A16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Conjunction: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is true if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are true.</a:t>
                </a:r>
              </a:p>
              <a:p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Disjunction: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is true if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is true.</a:t>
                </a:r>
              </a:p>
              <a:p>
                <a:r>
                  <a:rPr lang="en-US" sz="2800" b="0" dirty="0"/>
                  <a:t>Negation: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is true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is false</a:t>
                </a:r>
              </a:p>
              <a:p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Implication: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is true if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VN" sz="2800" dirty="0"/>
                  <a:t> are true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VN" sz="2800" dirty="0"/>
                  <a:t> is false.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9205-F151-B1DB-96AB-709744A16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5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52D-7A5C-3F83-D109-AB585BC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1EFA-91CF-020A-EAB5-A02E3956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truth table </a:t>
            </a:r>
            <a:r>
              <a:rPr lang="en-US" dirty="0"/>
              <a:t>of a propositional formula is the table with one row for each possible assignment of truth values to its constituent propositional variables, and one column for each </a:t>
            </a:r>
            <a:r>
              <a:rPr lang="en-US" dirty="0" err="1"/>
              <a:t>subformula</a:t>
            </a:r>
            <a:r>
              <a:rPr lang="en-US" dirty="0"/>
              <a:t> (including the propositional variables and the propositional formula itself). The entries of the truth table are the truth values of the </a:t>
            </a:r>
            <a:r>
              <a:rPr lang="en-US" dirty="0" err="1"/>
              <a:t>subformulas</a:t>
            </a:r>
            <a:r>
              <a:rPr lang="en-US" dirty="0"/>
              <a:t>.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89322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D22B-6B73-AD15-1DC5-65328A4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4D3736-74A5-8D9B-B479-96150BE7F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9622548"/>
                  </p:ext>
                </p:extLst>
              </p:nvPr>
            </p:nvGraphicFramePr>
            <p:xfrm>
              <a:off x="1103313" y="2052638"/>
              <a:ext cx="8947149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755061382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7247989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082790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V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V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573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567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235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169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2260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4D3736-74A5-8D9B-B479-96150BE7F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9622548"/>
                  </p:ext>
                </p:extLst>
              </p:nvPr>
            </p:nvGraphicFramePr>
            <p:xfrm>
              <a:off x="1103313" y="2052638"/>
              <a:ext cx="8947149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755061382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7247989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082790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448" r="-2012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424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200851" t="-3448" r="-851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573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567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235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169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VN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2260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11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175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MATH 102 Ideas of Math</vt:lpstr>
      <vt:lpstr>Recall Logical Statement</vt:lpstr>
      <vt:lpstr>Rules for logical connectives</vt:lpstr>
      <vt:lpstr>Truth table</vt:lpstr>
      <vt:lpstr>Truth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2</cp:revision>
  <dcterms:created xsi:type="dcterms:W3CDTF">2023-09-11T08:26:54Z</dcterms:created>
  <dcterms:modified xsi:type="dcterms:W3CDTF">2023-09-12T02:33:35Z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2023-09-11T17:18:41Z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27e823d4-df57-4be6-b293-99fc76966829</vt:lpwstr>
  </property>
  <property fmtid="{D5CDD505-2E9C-101B-9397-08002B2CF9AE}" pid="8" name="MSIP_Label_1317ed1e-11a1-41d7-8b96-bb3dd8f99fc4_ContentBits">
    <vt:lpwstr>0</vt:lpwstr>
  </property>
</Properties>
</file>