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1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18F9-ED4A-E432-2C4A-7EA4D6B02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MATH 102</a:t>
            </a:r>
            <a:br>
              <a:rPr lang="en-VN" dirty="0"/>
            </a:br>
            <a:r>
              <a:rPr lang="en-VN" dirty="0"/>
              <a:t>Ideas of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757F8-210F-5307-8059-6FE43A319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VN" dirty="0"/>
              <a:t>ay 6</a:t>
            </a:r>
          </a:p>
        </p:txBody>
      </p:sp>
    </p:spTree>
    <p:extLst>
      <p:ext uri="{BB962C8B-B14F-4D97-AF65-F5344CB8AC3E}">
        <p14:creationId xmlns:p14="http://schemas.microsoft.com/office/powerpoint/2010/main" val="8996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0B2C-4243-94F4-E8C5-A4156649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8D17-D002-259A-01FC-75D54A70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2800" dirty="0"/>
              <a:t>Propositional formulas that are always true are called </a:t>
            </a:r>
            <a:r>
              <a:rPr lang="en-VN" sz="2800" b="1" dirty="0"/>
              <a:t>tautologies</a:t>
            </a:r>
            <a:r>
              <a:rPr lang="en-VN" sz="2800" dirty="0"/>
              <a:t>.</a:t>
            </a:r>
          </a:p>
          <a:p>
            <a:r>
              <a:rPr lang="en-VN" sz="2800" dirty="0"/>
              <a:t>Give an example of a tautology.</a:t>
            </a:r>
          </a:p>
          <a:p>
            <a:r>
              <a:rPr lang="en-VN" sz="2800" dirty="0"/>
              <a:t>Formulas that are always false are called </a:t>
            </a:r>
            <a:r>
              <a:rPr lang="en-VN" sz="2800" b="1" dirty="0"/>
              <a:t>contradictions</a:t>
            </a:r>
            <a:r>
              <a:rPr lang="en-VN" sz="2800" dirty="0"/>
              <a:t>.</a:t>
            </a:r>
          </a:p>
          <a:p>
            <a:r>
              <a:rPr lang="en-VN" sz="2800" dirty="0"/>
              <a:t>Give an example of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536553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MATH 102 Ideas of Math</vt:lpstr>
      <vt:lpstr>Terminologies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102 Ideas of Math</dc:title>
  <dc:creator>Van Phung Truong Son</dc:creator>
  <cp:lastModifiedBy>Van Phung Truong Son</cp:lastModifiedBy>
  <cp:revision>1</cp:revision>
  <dcterms:created xsi:type="dcterms:W3CDTF">2023-09-13T14:41:55Z</dcterms:created>
  <dcterms:modified xsi:type="dcterms:W3CDTF">2023-09-13T15:28:39Z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17ed1e-11a1-41d7-8b96-bb3dd8f99fc4_Enabled">
    <vt:lpwstr>true</vt:lpwstr>
  </property>
  <property fmtid="{D5CDD505-2E9C-101B-9397-08002B2CF9AE}" pid="3" name="MSIP_Label_1317ed1e-11a1-41d7-8b96-bb3dd8f99fc4_SetDate">
    <vt:lpwstr>2023-09-13T15:28:39Z</vt:lpwstr>
  </property>
  <property fmtid="{D5CDD505-2E9C-101B-9397-08002B2CF9AE}" pid="4" name="MSIP_Label_1317ed1e-11a1-41d7-8b96-bb3dd8f99fc4_Method">
    <vt:lpwstr>Privileged</vt:lpwstr>
  </property>
  <property fmtid="{D5CDD505-2E9C-101B-9397-08002B2CF9AE}" pid="5" name="MSIP_Label_1317ed1e-11a1-41d7-8b96-bb3dd8f99fc4_Name">
    <vt:lpwstr>Public</vt:lpwstr>
  </property>
  <property fmtid="{D5CDD505-2E9C-101B-9397-08002B2CF9AE}" pid="6" name="MSIP_Label_1317ed1e-11a1-41d7-8b96-bb3dd8f99fc4_SiteId">
    <vt:lpwstr>ee63425f-af72-4a58-82e7-e451cc92646a</vt:lpwstr>
  </property>
  <property fmtid="{D5CDD505-2E9C-101B-9397-08002B2CF9AE}" pid="7" name="MSIP_Label_1317ed1e-11a1-41d7-8b96-bb3dd8f99fc4_ActionId">
    <vt:lpwstr>0ccf1b84-ccdd-4fc7-9dc0-9c4d3ddf0baa</vt:lpwstr>
  </property>
  <property fmtid="{D5CDD505-2E9C-101B-9397-08002B2CF9AE}" pid="8" name="MSIP_Label_1317ed1e-11a1-41d7-8b96-bb3dd8f99fc4_ContentBits">
    <vt:lpwstr>0</vt:lpwstr>
  </property>
</Properties>
</file>