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B236-314C-BEFC-4FFC-EA3BBDC89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9845-DC8F-9A19-2DA5-3DF9E7D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200565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3A8-4849-9702-0F92-7DD965B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Free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E155-A1D7-7B40-C4EF-90881EC0A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VN" sz="2400" dirty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VN" sz="2400" dirty="0"/>
                  <a:t> is divisible by 2.</a:t>
                </a:r>
              </a:p>
              <a:p>
                <a:r>
                  <a:rPr lang="en-VN" sz="2400" dirty="0"/>
                  <a:t>Q: Is this a logical statement?</a:t>
                </a:r>
              </a:p>
              <a:p>
                <a:r>
                  <a:rPr lang="en-US" sz="2400" dirty="0"/>
                  <a:t>If we suppose that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should belong the set of natural number,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, then the symbol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called a free variable the set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. </a:t>
                </a:r>
                <a:endParaRPr lang="en-V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E155-A1D7-7B40-C4EF-90881EC0A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5" t="-12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6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8C2B-B347-DF00-BA98-A6AD859D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Free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606DE-3BFF-48BA-DD31-228A73E1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Definition</a:t>
                </a:r>
              </a:p>
              <a:p>
                <a:pPr lvl="1"/>
                <a:r>
                  <a:rPr lang="en-US" sz="2200" b="0" dirty="0"/>
                  <a:t>Suppose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is given in a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. In a sentence involving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we say it is </a:t>
                </a:r>
                <a:r>
                  <a:rPr lang="en-US" sz="2200" b="1" dirty="0"/>
                  <a:t>free</a:t>
                </a:r>
                <a:r>
                  <a:rPr lang="en-US" sz="2200" dirty="0"/>
                  <a:t> if it makes sense to substitute particular elements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in the sentence; otherwise we say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</a:t>
                </a:r>
                <a:r>
                  <a:rPr lang="en-US" sz="2200" b="1" dirty="0"/>
                  <a:t>bound</a:t>
                </a:r>
                <a:r>
                  <a:rPr lang="en-US" sz="22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VN" sz="2200" dirty="0"/>
                  <a:t> is called the </a:t>
                </a:r>
                <a:r>
                  <a:rPr lang="en-VN" sz="2200" b="1" dirty="0"/>
                  <a:t>domain of disclosure</a:t>
                </a:r>
                <a:r>
                  <a:rPr lang="en-VN" sz="2200" dirty="0"/>
                  <a:t>.</a:t>
                </a:r>
              </a:p>
              <a:p>
                <a:r>
                  <a:rPr lang="en-US" sz="2400" b="1" i="0" dirty="0">
                    <a:effectLst/>
                    <a:latin typeface="Arial" panose="020B0604020202020204" pitchFamily="34" charset="0"/>
                  </a:rPr>
                  <a:t>Example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" panose="020B0604020202020204" pitchFamily="34" charset="0"/>
                  </a:rPr>
                  <a:t>“There exist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.”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606DE-3BFF-48BA-DD31-228A73E1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5" t="-1205" r="-2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22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A959-FF2D-D3E5-301E-509A229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A0C30-B829-41B9-B499-FABC7A676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VN" dirty="0"/>
                  <a:t>We can write the above sentence as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V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dirty="0"/>
                  <a:t>, where the truth value of the sentence depends on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VN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VN" dirty="0"/>
                  <a:t> is called a </a:t>
                </a:r>
                <a:r>
                  <a:rPr lang="en-VN" b="1" dirty="0"/>
                  <a:t>predicate</a:t>
                </a:r>
                <a:r>
                  <a:rPr lang="en-VN" dirty="0"/>
                  <a:t>.</a:t>
                </a:r>
              </a:p>
              <a:p>
                <a:endParaRPr lang="en-VN" dirty="0"/>
              </a:p>
              <a:p>
                <a:pPr marL="0" indent="0">
                  <a:buNone/>
                </a:pPr>
                <a:r>
                  <a:rPr lang="en-VN" sz="2400" b="1" dirty="0"/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A predicate is a symbol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 a specified list (could be empty) of free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and, for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 specification of a domain of disclosure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/>
                  <a:t>. We shorthand this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A0C30-B829-41B9-B499-FABC7A676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9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78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4DD-319D-8B8B-A561-1AD3AB7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BDF01-040E-311D-FA92-0593C5F17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VN" sz="2400" dirty="0"/>
                  <a:t>Existential: </a:t>
                </a:r>
                <a14:m>
                  <m:oMath xmlns:m="http://schemas.openxmlformats.org/officeDocument/2006/math"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VN" sz="2400" dirty="0"/>
                  <a:t> (“there exists”)</a:t>
                </a:r>
              </a:p>
              <a:p>
                <a:r>
                  <a:rPr lang="en-VN" sz="2400" dirty="0"/>
                  <a:t>Universal: </a:t>
                </a:r>
                <a14:m>
                  <m:oMath xmlns:m="http://schemas.openxmlformats.org/officeDocument/2006/math"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VN" sz="2400" dirty="0"/>
                  <a:t> (“for </a:t>
                </a:r>
                <a:r>
                  <a:rPr lang="en-VN" sz="2400"/>
                  <a:t>every”)</a:t>
                </a:r>
                <a:endParaRPr lang="en-VN" sz="2400" dirty="0"/>
              </a:p>
              <a:p>
                <a:pPr marL="0" indent="0">
                  <a:buNone/>
                </a:pPr>
                <a:r>
                  <a:rPr lang="en-US" sz="2400" b="1" dirty="0"/>
                  <a:t>Definition</a:t>
                </a:r>
              </a:p>
              <a:p>
                <a:pPr marL="0" indent="0">
                  <a:buNone/>
                </a:pPr>
                <a:r>
                  <a:rPr lang="en-US" sz="2400" dirty="0"/>
                  <a:t>A </a:t>
                </a:r>
                <a:r>
                  <a:rPr lang="en-US" sz="2400" b="1" dirty="0"/>
                  <a:t>logical formula </a:t>
                </a:r>
                <a:r>
                  <a:rPr lang="en-US" sz="2400" dirty="0"/>
                  <a:t>is an expression that is built from predicates using logical operators and quantifiers; it may have both free and boundary variables. </a:t>
                </a:r>
                <a:endParaRPr lang="en-V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BDF01-040E-311D-FA92-0593C5F17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2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9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248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MATH 102 Ideas of Math</vt:lpstr>
      <vt:lpstr>Free variables</vt:lpstr>
      <vt:lpstr>Free variables</vt:lpstr>
      <vt:lpstr>Predicates</vt:lpstr>
      <vt:lpstr>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2</cp:revision>
  <dcterms:created xsi:type="dcterms:W3CDTF">2023-09-18T15:25:43Z</dcterms:created>
  <dcterms:modified xsi:type="dcterms:W3CDTF">2023-09-19T02:40:56Z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2023-09-18T17:26:58Z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82c19b52-e42e-46d7-9d53-132ad667d9cc</vt:lpwstr>
  </property>
  <property fmtid="{D5CDD505-2E9C-101B-9397-08002B2CF9AE}" pid="8" name="MSIP_Label_1317ed1e-11a1-41d7-8b96-bb3dd8f99fc4_ContentBits">
    <vt:lpwstr>0</vt:lpwstr>
  </property>
</Properties>
</file>