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273"/>
    <a:srgbClr val="A49E9A"/>
    <a:srgbClr val="6968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>
        <p:scale>
          <a:sx n="39" d="100"/>
          <a:sy n="39" d="100"/>
        </p:scale>
        <p:origin x="595" y="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13B4-F1E7-4BCA-B777-A5416224CB02}" type="datetimeFigureOut">
              <a:rPr lang="vi-VN" smtClean="0"/>
              <a:t>20/06/2023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61A-E5B8-4F9E-A535-3CF9E88A4ED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625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13B4-F1E7-4BCA-B777-A5416224CB02}" type="datetimeFigureOut">
              <a:rPr lang="vi-VN" smtClean="0"/>
              <a:t>20/06/2023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61A-E5B8-4F9E-A535-3CF9E88A4ED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445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13B4-F1E7-4BCA-B777-A5416224CB02}" type="datetimeFigureOut">
              <a:rPr lang="vi-VN" smtClean="0"/>
              <a:t>20/06/2023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61A-E5B8-4F9E-A535-3CF9E88A4ED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904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13B4-F1E7-4BCA-B777-A5416224CB02}" type="datetimeFigureOut">
              <a:rPr lang="vi-VN" smtClean="0"/>
              <a:t>20/06/2023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61A-E5B8-4F9E-A535-3CF9E88A4ED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929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13B4-F1E7-4BCA-B777-A5416224CB02}" type="datetimeFigureOut">
              <a:rPr lang="vi-VN" smtClean="0"/>
              <a:t>20/06/2023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61A-E5B8-4F9E-A535-3CF9E88A4ED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000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13B4-F1E7-4BCA-B777-A5416224CB02}" type="datetimeFigureOut">
              <a:rPr lang="vi-VN" smtClean="0"/>
              <a:t>20/06/2023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61A-E5B8-4F9E-A535-3CF9E88A4ED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845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13B4-F1E7-4BCA-B777-A5416224CB02}" type="datetimeFigureOut">
              <a:rPr lang="vi-VN" smtClean="0"/>
              <a:t>20/06/2023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61A-E5B8-4F9E-A535-3CF9E88A4ED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670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13B4-F1E7-4BCA-B777-A5416224CB02}" type="datetimeFigureOut">
              <a:rPr lang="vi-VN" smtClean="0"/>
              <a:t>20/06/2023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61A-E5B8-4F9E-A535-3CF9E88A4ED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171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13B4-F1E7-4BCA-B777-A5416224CB02}" type="datetimeFigureOut">
              <a:rPr lang="vi-VN" smtClean="0"/>
              <a:t>20/06/2023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61A-E5B8-4F9E-A535-3CF9E88A4ED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604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13B4-F1E7-4BCA-B777-A5416224CB02}" type="datetimeFigureOut">
              <a:rPr lang="vi-VN" smtClean="0"/>
              <a:t>20/06/2023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61A-E5B8-4F9E-A535-3CF9E88A4ED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740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13B4-F1E7-4BCA-B777-A5416224CB02}" type="datetimeFigureOut">
              <a:rPr lang="vi-VN" smtClean="0"/>
              <a:t>20/06/2023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61A-E5B8-4F9E-A535-3CF9E88A4ED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777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513B4-F1E7-4BCA-B777-A5416224CB02}" type="datetimeFigureOut">
              <a:rPr lang="vi-VN" smtClean="0"/>
              <a:t>20/06/2023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7561A-E5B8-4F9E-A535-3CF9E88A4ED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636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16511" y="-887695"/>
            <a:ext cx="9916687" cy="432281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6140795" y="1870476"/>
            <a:ext cx="2838106" cy="61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vi-VN" sz="1600" b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5800108" y="1870475"/>
            <a:ext cx="634812" cy="61050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Flowchart: Connector 14"/>
          <p:cNvSpPr/>
          <p:nvPr/>
        </p:nvSpPr>
        <p:spPr>
          <a:xfrm>
            <a:off x="8623990" y="1870475"/>
            <a:ext cx="634812" cy="61050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TextBox 15"/>
          <p:cNvSpPr txBox="1"/>
          <p:nvPr/>
        </p:nvSpPr>
        <p:spPr>
          <a:xfrm>
            <a:off x="7277100" y="1921933"/>
            <a:ext cx="67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BT1</a:t>
            </a:r>
            <a:endParaRPr lang="vi-VN" b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/>
          </a:p>
        </p:txBody>
      </p:sp>
      <p:sp>
        <p:nvSpPr>
          <p:cNvPr id="25" name="Flowchart: Connector 24"/>
          <p:cNvSpPr/>
          <p:nvPr/>
        </p:nvSpPr>
        <p:spPr>
          <a:xfrm>
            <a:off x="9175708" y="2973634"/>
            <a:ext cx="686994" cy="610508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b="1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lowchart: Connector 25"/>
          <p:cNvSpPr/>
          <p:nvPr/>
        </p:nvSpPr>
        <p:spPr>
          <a:xfrm>
            <a:off x="2562585" y="2827506"/>
            <a:ext cx="686994" cy="610508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vi-VN" b="1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86238" y="2827506"/>
            <a:ext cx="2743124" cy="144617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vi-VN" sz="1600" b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lowchart: Connector 30"/>
          <p:cNvSpPr/>
          <p:nvPr/>
        </p:nvSpPr>
        <p:spPr>
          <a:xfrm>
            <a:off x="6606313" y="3441470"/>
            <a:ext cx="1007337" cy="832216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</a:p>
          <a:p>
            <a:pPr algn="ctr"/>
            <a:endParaRPr lang="en-US" sz="1000" b="1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lowchart: Connector 31"/>
          <p:cNvSpPr/>
          <p:nvPr/>
        </p:nvSpPr>
        <p:spPr>
          <a:xfrm>
            <a:off x="3510574" y="3435121"/>
            <a:ext cx="1007337" cy="854563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</a:p>
          <a:p>
            <a:pPr algn="ctr"/>
            <a:endParaRPr lang="en-US" sz="1000" b="1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37497" y="4457718"/>
            <a:ext cx="2838106" cy="6105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vi-VN" sz="1600" b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Flowchart: Connector 33"/>
          <p:cNvSpPr/>
          <p:nvPr/>
        </p:nvSpPr>
        <p:spPr>
          <a:xfrm>
            <a:off x="6196810" y="4457717"/>
            <a:ext cx="634812" cy="61050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Flowchart: Connector 34"/>
          <p:cNvSpPr/>
          <p:nvPr/>
        </p:nvSpPr>
        <p:spPr>
          <a:xfrm>
            <a:off x="9020692" y="4457717"/>
            <a:ext cx="634812" cy="61050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TextBox 35"/>
          <p:cNvSpPr txBox="1"/>
          <p:nvPr/>
        </p:nvSpPr>
        <p:spPr>
          <a:xfrm>
            <a:off x="7673802" y="4509175"/>
            <a:ext cx="67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BT3</a:t>
            </a:r>
            <a:endParaRPr lang="vi-VN" b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/>
          </a:p>
        </p:txBody>
      </p:sp>
      <p:sp>
        <p:nvSpPr>
          <p:cNvPr id="37" name="Rectangle 36"/>
          <p:cNvSpPr/>
          <p:nvPr/>
        </p:nvSpPr>
        <p:spPr>
          <a:xfrm>
            <a:off x="1881191" y="4544999"/>
            <a:ext cx="2838106" cy="6105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vi-VN" sz="1600" b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lowchart: Connector 37"/>
          <p:cNvSpPr/>
          <p:nvPr/>
        </p:nvSpPr>
        <p:spPr>
          <a:xfrm>
            <a:off x="1540504" y="4544998"/>
            <a:ext cx="634812" cy="61050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4364386" y="4544998"/>
            <a:ext cx="634812" cy="61050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TextBox 39"/>
          <p:cNvSpPr txBox="1"/>
          <p:nvPr/>
        </p:nvSpPr>
        <p:spPr>
          <a:xfrm>
            <a:off x="3017496" y="4596456"/>
            <a:ext cx="67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BT2</a:t>
            </a:r>
            <a:endParaRPr lang="vi-VN" b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9599173" y="2093383"/>
            <a:ext cx="1422333" cy="2981517"/>
          </a:xfrm>
          <a:prstGeom prst="straightConnector1">
            <a:avLst/>
          </a:prstGeom>
          <a:ln w="19050">
            <a:solidFill>
              <a:srgbClr val="7072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697528" y="2245098"/>
            <a:ext cx="1760774" cy="2587242"/>
          </a:xfrm>
          <a:prstGeom prst="straightConnector1">
            <a:avLst/>
          </a:prstGeom>
          <a:ln w="19050">
            <a:solidFill>
              <a:srgbClr val="7072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0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Tiến Sơn</dc:creator>
  <cp:lastModifiedBy>Hoàng Tiến Sơn</cp:lastModifiedBy>
  <cp:revision>5</cp:revision>
  <dcterms:created xsi:type="dcterms:W3CDTF">2023-06-20T04:13:52Z</dcterms:created>
  <dcterms:modified xsi:type="dcterms:W3CDTF">2023-06-20T04:54:54Z</dcterms:modified>
</cp:coreProperties>
</file>