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77A4B8-0ED9-4492-8211-DD04DC9A05E0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C9501-2435-4929-8F2A-588359AE4DF7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DBB30-21B3-4269-99D8-B28856A6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145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42EB-9D45-4124-BEE4-AA05112AD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2A032-80DA-4805-92E2-D6D2F9E95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A7FBB-A2AF-4407-BE76-6201F5C8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A9A5-BCD7-4A3C-81C4-1F5FF497F6AE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04621-B9B1-4677-BDF2-7620FC361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44378-6C5C-4B92-8327-9DEC73D0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F070-AF4C-4C68-8573-9EC3FC603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38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C39C-5E20-4352-A0EB-F85FD859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2D8BD-3603-4CB4-B840-CFC20CDB0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A84CC-2F9C-44D9-BA7A-7A3EA54B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A9A5-BCD7-4A3C-81C4-1F5FF497F6AE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F9401-1552-431C-977D-5A2B26601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32333-B726-47EB-9B92-D1948D93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F070-AF4C-4C68-8573-9EC3FC603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47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21AB6-1B63-4C52-BDB9-9FF9924CA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D993C-F9D8-448F-8957-581984A8B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6FC3-AB16-468A-B66B-9311595B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A9A5-BCD7-4A3C-81C4-1F5FF497F6AE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B5960-FC12-498E-92C9-F3DE2C41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F9AC0-7B08-4C13-A9BB-6942E9C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F070-AF4C-4C68-8573-9EC3FC603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7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578B-B6D4-4E7F-A8C3-FFC4E8E2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E8A4D-6ED5-488B-BF66-6ABCA82C0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B093C-39BB-49F1-A3D1-9DA3F8D0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A9A5-BCD7-4A3C-81C4-1F5FF497F6AE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F52F7-803C-4E9E-AA52-31BC4E66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3B369-E4DA-4C32-804E-5AAF03DC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F070-AF4C-4C68-8573-9EC3FC603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96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3B00-AC8E-42E3-8021-BB4CE0E4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69EAB-9003-40B9-BBF1-14772E12C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02E5A-9A6B-4A07-AC27-3AE07CB8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A9A5-BCD7-4A3C-81C4-1F5FF497F6AE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8E397-6077-45C1-9B4A-8FA4C7AC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84512-AB07-4B33-BC8A-087866AA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F070-AF4C-4C68-8573-9EC3FC603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43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09A1-E30E-4D47-A6BC-154AFB7B7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4C67C-3A55-4521-800D-7098F3CBC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19824-9478-48B6-AB29-37E992363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A2941-88E3-4425-A738-8C2C6823F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A9A5-BCD7-4A3C-81C4-1F5FF497F6AE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AE30C-F4C5-4E97-8FEE-5B09056B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2F536-1981-41E4-AF51-77092AB7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F070-AF4C-4C68-8573-9EC3FC603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91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A2849-AE5C-41D5-96DA-2F17B931D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1FA74-6E04-4DB9-8DD2-76C60EC08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B8066-440F-4985-83EE-0D1E9F91F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965522-CA08-47BE-8E36-684869F92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EB055-9759-4217-9F40-D1A5C8A9C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F9A2B-6528-442E-AAF4-7CB8D3D59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A9A5-BCD7-4A3C-81C4-1F5FF497F6AE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E9E1B8-E84B-4B14-82CD-D1ED0619A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713D2-1DE2-496B-8DC8-728DB53E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F070-AF4C-4C68-8573-9EC3FC603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52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885A4-B9AF-48E8-BD61-DDDF4AD8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70824-72DB-4EA9-8F43-A059EA04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A9A5-BCD7-4A3C-81C4-1F5FF497F6AE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FCABB-96DE-400D-8E43-7D74FFCA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46DCD-75C8-4B7D-B0F5-7120C0B2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F070-AF4C-4C68-8573-9EC3FC603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23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8F9E5-383C-4C43-B3CD-04E4A6C7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A9A5-BCD7-4A3C-81C4-1F5FF497F6AE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2B2623-8F0E-4B37-96AE-C0168A59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D8B00-14D7-43DE-94FB-615C37E7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F070-AF4C-4C68-8573-9EC3FC603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17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8A236-2B76-4498-A674-33BD01C0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0CA3F-E975-43E4-AA19-754ABFEB8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DDB71-3492-4845-A6F9-3BA4FE73E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4EC98-785A-45E7-850E-866EF434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A9A5-BCD7-4A3C-81C4-1F5FF497F6AE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9DC28-2B5E-4091-8DBF-54A45E06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0DE4F-EA44-430F-8709-6AED4C55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F070-AF4C-4C68-8573-9EC3FC603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37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4A08B-D691-47B1-9CC2-D073A340B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525AFB-F281-49BD-A7DF-8CD9E5991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2B434-B96E-4095-9CEA-245F01599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97656-08B7-408E-8426-884A53CC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A9A5-BCD7-4A3C-81C4-1F5FF497F6AE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5430E-5439-47C0-8B28-2F3B710A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F7A14-DA08-4FE3-891C-A0B6B785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F070-AF4C-4C68-8573-9EC3FC603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21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A6AD05-594E-46DA-91CC-347949D8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9341C-6974-4995-B548-8025D665E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D7E69-F548-40E5-8C72-8F41AC325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FA9A5-BCD7-4A3C-81C4-1F5FF497F6AE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9E56C-44F9-47CF-96B1-E6C77B664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DBC45-DB73-47BC-9D7F-6F6E2CC5F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FF070-AF4C-4C68-8573-9EC3FC603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1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AE04AD-1272-4DDA-924B-7C68C34ADD63}"/>
              </a:ext>
            </a:extLst>
          </p:cNvPr>
          <p:cNvSpPr/>
          <p:nvPr/>
        </p:nvSpPr>
        <p:spPr>
          <a:xfrm>
            <a:off x="0" y="0"/>
            <a:ext cx="1812022" cy="68580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421481-3BFC-480D-9304-D8530F2B6639}"/>
              </a:ext>
            </a:extLst>
          </p:cNvPr>
          <p:cNvSpPr txBox="1"/>
          <p:nvPr/>
        </p:nvSpPr>
        <p:spPr>
          <a:xfrm>
            <a:off x="0" y="0"/>
            <a:ext cx="181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Point of sale</a:t>
            </a:r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2C3AF1-8B52-411B-811C-1BB2694948B7}"/>
              </a:ext>
            </a:extLst>
          </p:cNvPr>
          <p:cNvCxnSpPr/>
          <p:nvPr/>
        </p:nvCxnSpPr>
        <p:spPr>
          <a:xfrm>
            <a:off x="0" y="369332"/>
            <a:ext cx="1812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BCCAA2-96D6-4D8D-83CF-AB115EED72D8}"/>
              </a:ext>
            </a:extLst>
          </p:cNvPr>
          <p:cNvSpPr txBox="1"/>
          <p:nvPr/>
        </p:nvSpPr>
        <p:spPr>
          <a:xfrm>
            <a:off x="0" y="369332"/>
            <a:ext cx="181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User Name</a:t>
            </a:r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D9BBF4-A3F4-4500-800E-E080A1DB893A}"/>
              </a:ext>
            </a:extLst>
          </p:cNvPr>
          <p:cNvCxnSpPr/>
          <p:nvPr/>
        </p:nvCxnSpPr>
        <p:spPr>
          <a:xfrm>
            <a:off x="0" y="738664"/>
            <a:ext cx="1812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A277C9-2E73-4E17-B2F9-001283FC214E}"/>
              </a:ext>
            </a:extLst>
          </p:cNvPr>
          <p:cNvSpPr txBox="1"/>
          <p:nvPr/>
        </p:nvSpPr>
        <p:spPr>
          <a:xfrm>
            <a:off x="0" y="738664"/>
            <a:ext cx="181202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Dashboard</a:t>
            </a:r>
          </a:p>
          <a:p>
            <a:pPr algn="ctr"/>
            <a:endParaRPr lang="en-US" sz="1500"/>
          </a:p>
          <a:p>
            <a:pPr algn="ctr"/>
            <a:r>
              <a:rPr lang="en-US" sz="1500"/>
              <a:t>Products manage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/>
              <a:t>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/>
              <a:t>Categories</a:t>
            </a:r>
          </a:p>
          <a:p>
            <a:pPr algn="ctr"/>
            <a:endParaRPr lang="en-US" sz="1500"/>
          </a:p>
          <a:p>
            <a:pPr algn="ctr"/>
            <a:r>
              <a:rPr lang="en-US" sz="1500"/>
              <a:t>Sales manage</a:t>
            </a:r>
          </a:p>
          <a:p>
            <a:pPr algn="ctr"/>
            <a:endParaRPr lang="en-US" sz="1500"/>
          </a:p>
          <a:p>
            <a:pPr algn="ctr"/>
            <a:r>
              <a:rPr lang="en-US" sz="1500"/>
              <a:t>Quotation manage</a:t>
            </a:r>
          </a:p>
          <a:p>
            <a:pPr algn="ctr"/>
            <a:endParaRPr lang="en-US" sz="1500"/>
          </a:p>
          <a:p>
            <a:pPr algn="ctr"/>
            <a:r>
              <a:rPr lang="en-US" sz="1500"/>
              <a:t>Purchases manage</a:t>
            </a:r>
          </a:p>
          <a:p>
            <a:pPr algn="ctr"/>
            <a:endParaRPr lang="en-GB" sz="1500"/>
          </a:p>
          <a:p>
            <a:pPr algn="ctr"/>
            <a:r>
              <a:rPr lang="en-GB" sz="1500"/>
              <a:t>Warehouse manage</a:t>
            </a:r>
          </a:p>
          <a:p>
            <a:pPr algn="ctr"/>
            <a:endParaRPr lang="en-GB" sz="1500"/>
          </a:p>
          <a:p>
            <a:pPr algn="ctr"/>
            <a:r>
              <a:rPr lang="en-GB" sz="1500"/>
              <a:t>Member manage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089391-5447-4D24-BA8C-4F50D221956C}"/>
              </a:ext>
            </a:extLst>
          </p:cNvPr>
          <p:cNvSpPr/>
          <p:nvPr/>
        </p:nvSpPr>
        <p:spPr>
          <a:xfrm>
            <a:off x="1812022" y="0"/>
            <a:ext cx="10379978" cy="36917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D60AFFBF-50A0-44D3-A28E-B0D917D60868}"/>
              </a:ext>
            </a:extLst>
          </p:cNvPr>
          <p:cNvSpPr/>
          <p:nvPr/>
        </p:nvSpPr>
        <p:spPr>
          <a:xfrm>
            <a:off x="1812022" y="41635"/>
            <a:ext cx="331103" cy="285906"/>
          </a:xfrm>
          <a:prstGeom prst="mathEqua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3B5D3A-2285-4E03-B007-9D24B8C6F5A2}"/>
              </a:ext>
            </a:extLst>
          </p:cNvPr>
          <p:cNvSpPr txBox="1"/>
          <p:nvPr/>
        </p:nvSpPr>
        <p:spPr>
          <a:xfrm>
            <a:off x="2143125" y="0"/>
            <a:ext cx="7143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/>
              <a:t>Home</a:t>
            </a:r>
            <a:endParaRPr lang="en-GB" sz="13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587285-5669-4BE0-9669-B0F0FD8ADD80}"/>
              </a:ext>
            </a:extLst>
          </p:cNvPr>
          <p:cNvSpPr txBox="1"/>
          <p:nvPr/>
        </p:nvSpPr>
        <p:spPr>
          <a:xfrm>
            <a:off x="2698065" y="-156"/>
            <a:ext cx="7143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/>
              <a:t>Contact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F7EFF5-C537-48B9-A044-061574A04D04}"/>
              </a:ext>
            </a:extLst>
          </p:cNvPr>
          <p:cNvSpPr txBox="1"/>
          <p:nvPr/>
        </p:nvSpPr>
        <p:spPr>
          <a:xfrm>
            <a:off x="1812022" y="369332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>
                <a:solidFill>
                  <a:srgbClr val="212529"/>
                </a:solidFill>
                <a:effectLst/>
                <a:latin typeface="-apple-system"/>
              </a:rPr>
              <a:t>5 Latest Sales</a:t>
            </a:r>
            <a:endParaRPr lang="en-GB" b="0" i="0">
              <a:solidFill>
                <a:srgbClr val="212529"/>
              </a:solidFill>
              <a:effectLst/>
              <a:latin typeface="-apple-system"/>
            </a:endParaRPr>
          </a:p>
        </p:txBody>
      </p: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369143F2-DE0C-4881-A1C5-89B7733C1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764371"/>
              </p:ext>
            </p:extLst>
          </p:nvPr>
        </p:nvGraphicFramePr>
        <p:xfrm>
          <a:off x="2653846" y="736521"/>
          <a:ext cx="859858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098">
                  <a:extLst>
                    <a:ext uri="{9D8B030D-6E8A-4147-A177-3AD203B41FA5}">
                      <a16:colId xmlns:a16="http://schemas.microsoft.com/office/drawing/2014/main" val="948680154"/>
                    </a:ext>
                  </a:extLst>
                </a:gridCol>
                <a:gridCol w="1433098">
                  <a:extLst>
                    <a:ext uri="{9D8B030D-6E8A-4147-A177-3AD203B41FA5}">
                      <a16:colId xmlns:a16="http://schemas.microsoft.com/office/drawing/2014/main" val="130963587"/>
                    </a:ext>
                  </a:extLst>
                </a:gridCol>
                <a:gridCol w="1348399">
                  <a:extLst>
                    <a:ext uri="{9D8B030D-6E8A-4147-A177-3AD203B41FA5}">
                      <a16:colId xmlns:a16="http://schemas.microsoft.com/office/drawing/2014/main" val="3618459560"/>
                    </a:ext>
                  </a:extLst>
                </a:gridCol>
                <a:gridCol w="1517797">
                  <a:extLst>
                    <a:ext uri="{9D8B030D-6E8A-4147-A177-3AD203B41FA5}">
                      <a16:colId xmlns:a16="http://schemas.microsoft.com/office/drawing/2014/main" val="1296351037"/>
                    </a:ext>
                  </a:extLst>
                </a:gridCol>
                <a:gridCol w="1433098">
                  <a:extLst>
                    <a:ext uri="{9D8B030D-6E8A-4147-A177-3AD203B41FA5}">
                      <a16:colId xmlns:a16="http://schemas.microsoft.com/office/drawing/2014/main" val="3812508450"/>
                    </a:ext>
                  </a:extLst>
                </a:gridCol>
                <a:gridCol w="1433098">
                  <a:extLst>
                    <a:ext uri="{9D8B030D-6E8A-4147-A177-3AD203B41FA5}">
                      <a16:colId xmlns:a16="http://schemas.microsoft.com/office/drawing/2014/main" val="3045926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>
                          <a:effectLst/>
                        </a:rPr>
                        <a:t>Customer</a:t>
                      </a:r>
                    </a:p>
                  </a:txBody>
                  <a:tcPr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>
                          <a:effectLst/>
                        </a:rPr>
                        <a:t>Order Date</a:t>
                      </a:r>
                    </a:p>
                  </a:txBody>
                  <a:tcPr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>
                          <a:effectLst/>
                        </a:rPr>
                        <a:t>Price</a:t>
                      </a:r>
                    </a:p>
                  </a:txBody>
                  <a:tcPr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>
                          <a:effectLst/>
                        </a:rPr>
                        <a:t>Shipping Fee</a:t>
                      </a:r>
                    </a:p>
                  </a:txBody>
                  <a:tcPr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>
                          <a:effectLst/>
                        </a:rPr>
                        <a:t>Is Complete</a:t>
                      </a:r>
                    </a:p>
                  </a:txBody>
                  <a:tcPr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>
                          <a:effectLst/>
                        </a:rPr>
                        <a:t>Action</a:t>
                      </a:r>
                    </a:p>
                  </a:txBody>
                  <a:tcPr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088339"/>
                  </a:ext>
                </a:extLst>
              </a:tr>
              <a:tr h="141518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Mr. Cristobal Jacobi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2021-10-05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67.62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4.92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b="0" u="sng" strike="noStrike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  <a:r>
                        <a:rPr lang="en-GB" sz="1200" b="0" u="sng" strike="noStrike">
                          <a:solidFill>
                            <a:schemeClr val="accent1"/>
                          </a:solidFill>
                          <a:effectLst/>
                        </a:rPr>
                        <a:t>View</a:t>
                      </a:r>
                      <a:endParaRPr lang="en-GB" sz="1200" u="sng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762987"/>
                  </a:ext>
                </a:extLst>
              </a:tr>
              <a:tr h="141518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Mr. Cristobal Jacobi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2021-10-02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72.75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74.73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b="0" u="sng" strike="noStrike">
                          <a:solidFill>
                            <a:schemeClr val="accent1"/>
                          </a:solidFill>
                          <a:effectLst/>
                        </a:rPr>
                        <a:t>View</a:t>
                      </a:r>
                      <a:endParaRPr lang="en-GB" sz="1200" u="sng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803219"/>
                  </a:ext>
                </a:extLst>
              </a:tr>
              <a:tr h="141518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Josephine Gorczany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2021-09-28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91.23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57.98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b="0" u="sng" strike="noStrike">
                          <a:solidFill>
                            <a:schemeClr val="accent1"/>
                          </a:solidFill>
                          <a:effectLst/>
                        </a:rPr>
                        <a:t>View</a:t>
                      </a:r>
                      <a:endParaRPr lang="en-GB" sz="1200" u="sng">
                        <a:effectLst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36821"/>
                  </a:ext>
                </a:extLst>
              </a:tr>
              <a:tr h="141518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Adaline Parisian DDS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2021-09-22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74.44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98.38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b="0" u="sng" strike="noStrike">
                          <a:solidFill>
                            <a:schemeClr val="accent1"/>
                          </a:solidFill>
                          <a:effectLst/>
                        </a:rPr>
                        <a:t>View</a:t>
                      </a:r>
                      <a:endParaRPr lang="en-GB" sz="1200" u="sng">
                        <a:effectLst/>
                      </a:endParaRP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16438"/>
                  </a:ext>
                </a:extLst>
              </a:tr>
              <a:tr h="141518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Weston Goldner PhD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2021-09-19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5.54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52.65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b="0" u="sng" strike="noStrike">
                          <a:solidFill>
                            <a:schemeClr val="accent1"/>
                          </a:solidFill>
                          <a:effectLst/>
                        </a:rPr>
                        <a:t>View</a:t>
                      </a:r>
                      <a:endParaRPr lang="en-GB" sz="1200" u="sng">
                        <a:effectLst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0869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EC831828-6CCA-4740-ACBB-0AB1DA4E724D}"/>
              </a:ext>
            </a:extLst>
          </p:cNvPr>
          <p:cNvSpPr txBox="1"/>
          <p:nvPr/>
        </p:nvSpPr>
        <p:spPr>
          <a:xfrm>
            <a:off x="1727650" y="2922932"/>
            <a:ext cx="265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i="0">
                <a:solidFill>
                  <a:srgbClr val="212529"/>
                </a:solidFill>
                <a:effectLst/>
                <a:latin typeface="-apple-system"/>
              </a:rPr>
              <a:t>Top 5 Best Selling Yearly</a:t>
            </a:r>
            <a:endParaRPr lang="en-GB" b="0" i="0">
              <a:solidFill>
                <a:srgbClr val="212529"/>
              </a:solidFill>
              <a:effectLst/>
              <a:latin typeface="-apple-system"/>
            </a:endParaRPr>
          </a:p>
        </p:txBody>
      </p:sp>
      <p:graphicFrame>
        <p:nvGraphicFramePr>
          <p:cNvPr id="39" name="Table 39">
            <a:extLst>
              <a:ext uri="{FF2B5EF4-FFF2-40B4-BE49-F238E27FC236}">
                <a16:creationId xmlns:a16="http://schemas.microsoft.com/office/drawing/2014/main" id="{D1995F56-3ABE-4866-9D46-B812CAC79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691354"/>
              </p:ext>
            </p:extLst>
          </p:nvPr>
        </p:nvGraphicFramePr>
        <p:xfrm>
          <a:off x="2641830" y="3550999"/>
          <a:ext cx="8610604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651">
                  <a:extLst>
                    <a:ext uri="{9D8B030D-6E8A-4147-A177-3AD203B41FA5}">
                      <a16:colId xmlns:a16="http://schemas.microsoft.com/office/drawing/2014/main" val="3027893146"/>
                    </a:ext>
                  </a:extLst>
                </a:gridCol>
                <a:gridCol w="2152651">
                  <a:extLst>
                    <a:ext uri="{9D8B030D-6E8A-4147-A177-3AD203B41FA5}">
                      <a16:colId xmlns:a16="http://schemas.microsoft.com/office/drawing/2014/main" val="1695903863"/>
                    </a:ext>
                  </a:extLst>
                </a:gridCol>
                <a:gridCol w="2152651">
                  <a:extLst>
                    <a:ext uri="{9D8B030D-6E8A-4147-A177-3AD203B41FA5}">
                      <a16:colId xmlns:a16="http://schemas.microsoft.com/office/drawing/2014/main" val="609598623"/>
                    </a:ext>
                  </a:extLst>
                </a:gridCol>
                <a:gridCol w="2152651">
                  <a:extLst>
                    <a:ext uri="{9D8B030D-6E8A-4147-A177-3AD203B41FA5}">
                      <a16:colId xmlns:a16="http://schemas.microsoft.com/office/drawing/2014/main" val="2830741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>
                          <a:effectLst/>
                        </a:rPr>
                        <a:t>Top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>
                          <a:effectLst/>
                        </a:rPr>
                        <a:t>Product Name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>
                          <a:effectLst/>
                        </a:rPr>
                        <a:t>Selling Quantity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effectLst/>
                        </a:rPr>
                        <a:t>Action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480478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Deleniti voluptatibus voluptatem at cum qui.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sng">
                          <a:solidFill>
                            <a:schemeClr val="accent1"/>
                          </a:solidFill>
                          <a:effectLst/>
                        </a:rPr>
                        <a:t>View Product</a:t>
                      </a:r>
                      <a:endParaRPr lang="en-GB" sz="1200" u="sng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14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Dolorem aut aut nostrum illo illo voluptates.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sng">
                          <a:solidFill>
                            <a:schemeClr val="accent1"/>
                          </a:solidFill>
                          <a:effectLst/>
                        </a:rPr>
                        <a:t>View Product</a:t>
                      </a:r>
                      <a:endParaRPr lang="en-GB" sz="1200" u="sng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469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>
                          <a:effectLst/>
                        </a:rPr>
                        <a:t>Et mollitia rerum qui aut.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sng">
                          <a:solidFill>
                            <a:schemeClr val="accent1"/>
                          </a:solidFill>
                          <a:effectLst/>
                        </a:rPr>
                        <a:t>View Product</a:t>
                      </a:r>
                      <a:endParaRPr lang="en-GB" sz="1200" u="sng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76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Quasi eligendi eos non veritatis.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sng">
                          <a:solidFill>
                            <a:schemeClr val="accent1"/>
                          </a:solidFill>
                          <a:effectLst/>
                        </a:rPr>
                        <a:t>View Product</a:t>
                      </a:r>
                      <a:endParaRPr lang="en-GB" sz="1200" u="sng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96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Atque modi in quam vitae doloribus.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sng">
                          <a:solidFill>
                            <a:schemeClr val="accent1"/>
                          </a:solidFill>
                          <a:effectLst/>
                        </a:rPr>
                        <a:t>View Product</a:t>
                      </a:r>
                      <a:endParaRPr lang="en-GB" sz="1200" u="sng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005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65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AE04AD-1272-4DDA-924B-7C68C34ADD63}"/>
              </a:ext>
            </a:extLst>
          </p:cNvPr>
          <p:cNvSpPr/>
          <p:nvPr/>
        </p:nvSpPr>
        <p:spPr>
          <a:xfrm>
            <a:off x="0" y="0"/>
            <a:ext cx="1812022" cy="68580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421481-3BFC-480D-9304-D8530F2B6639}"/>
              </a:ext>
            </a:extLst>
          </p:cNvPr>
          <p:cNvSpPr txBox="1"/>
          <p:nvPr/>
        </p:nvSpPr>
        <p:spPr>
          <a:xfrm>
            <a:off x="0" y="0"/>
            <a:ext cx="181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Point of sale</a:t>
            </a:r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2C3AF1-8B52-411B-811C-1BB2694948B7}"/>
              </a:ext>
            </a:extLst>
          </p:cNvPr>
          <p:cNvCxnSpPr/>
          <p:nvPr/>
        </p:nvCxnSpPr>
        <p:spPr>
          <a:xfrm>
            <a:off x="0" y="369332"/>
            <a:ext cx="1812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BCCAA2-96D6-4D8D-83CF-AB115EED72D8}"/>
              </a:ext>
            </a:extLst>
          </p:cNvPr>
          <p:cNvSpPr txBox="1"/>
          <p:nvPr/>
        </p:nvSpPr>
        <p:spPr>
          <a:xfrm>
            <a:off x="0" y="369332"/>
            <a:ext cx="181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User Name</a:t>
            </a:r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D9BBF4-A3F4-4500-800E-E080A1DB893A}"/>
              </a:ext>
            </a:extLst>
          </p:cNvPr>
          <p:cNvCxnSpPr/>
          <p:nvPr/>
        </p:nvCxnSpPr>
        <p:spPr>
          <a:xfrm>
            <a:off x="0" y="738664"/>
            <a:ext cx="1812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A277C9-2E73-4E17-B2F9-001283FC214E}"/>
              </a:ext>
            </a:extLst>
          </p:cNvPr>
          <p:cNvSpPr txBox="1"/>
          <p:nvPr/>
        </p:nvSpPr>
        <p:spPr>
          <a:xfrm>
            <a:off x="0" y="738664"/>
            <a:ext cx="181202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Dashboard</a:t>
            </a:r>
          </a:p>
          <a:p>
            <a:pPr algn="ctr"/>
            <a:endParaRPr lang="en-US" sz="1500"/>
          </a:p>
          <a:p>
            <a:pPr algn="ctr"/>
            <a:r>
              <a:rPr lang="en-US" sz="1500"/>
              <a:t>Products manage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/>
              <a:t>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/>
              <a:t>Categories</a:t>
            </a:r>
          </a:p>
          <a:p>
            <a:pPr algn="ctr"/>
            <a:endParaRPr lang="en-US" sz="1500"/>
          </a:p>
          <a:p>
            <a:pPr algn="ctr"/>
            <a:r>
              <a:rPr lang="en-US" sz="1500"/>
              <a:t>Sales manage</a:t>
            </a:r>
          </a:p>
          <a:p>
            <a:pPr algn="ctr"/>
            <a:endParaRPr lang="en-US" sz="1500"/>
          </a:p>
          <a:p>
            <a:pPr algn="ctr"/>
            <a:r>
              <a:rPr lang="en-US" sz="1500"/>
              <a:t>Quotation manage</a:t>
            </a:r>
          </a:p>
          <a:p>
            <a:pPr algn="ctr"/>
            <a:endParaRPr lang="en-US" sz="1500"/>
          </a:p>
          <a:p>
            <a:pPr algn="ctr"/>
            <a:r>
              <a:rPr lang="en-US" sz="1500"/>
              <a:t>Purchases manage</a:t>
            </a:r>
          </a:p>
          <a:p>
            <a:pPr algn="ctr"/>
            <a:endParaRPr lang="en-GB" sz="1500"/>
          </a:p>
          <a:p>
            <a:pPr algn="ctr"/>
            <a:r>
              <a:rPr lang="en-GB" sz="1500"/>
              <a:t>Warehouse manage</a:t>
            </a:r>
          </a:p>
          <a:p>
            <a:pPr algn="ctr"/>
            <a:endParaRPr lang="en-GB" sz="1500"/>
          </a:p>
          <a:p>
            <a:pPr algn="ctr"/>
            <a:r>
              <a:rPr lang="en-GB" sz="1500"/>
              <a:t>Member manage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089391-5447-4D24-BA8C-4F50D221956C}"/>
              </a:ext>
            </a:extLst>
          </p:cNvPr>
          <p:cNvSpPr/>
          <p:nvPr/>
        </p:nvSpPr>
        <p:spPr>
          <a:xfrm>
            <a:off x="1812022" y="0"/>
            <a:ext cx="10379978" cy="36917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D60AFFBF-50A0-44D3-A28E-B0D917D60868}"/>
              </a:ext>
            </a:extLst>
          </p:cNvPr>
          <p:cNvSpPr/>
          <p:nvPr/>
        </p:nvSpPr>
        <p:spPr>
          <a:xfrm>
            <a:off x="1812022" y="41635"/>
            <a:ext cx="331103" cy="285906"/>
          </a:xfrm>
          <a:prstGeom prst="mathEqua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3B5D3A-2285-4E03-B007-9D24B8C6F5A2}"/>
              </a:ext>
            </a:extLst>
          </p:cNvPr>
          <p:cNvSpPr txBox="1"/>
          <p:nvPr/>
        </p:nvSpPr>
        <p:spPr>
          <a:xfrm>
            <a:off x="2143125" y="0"/>
            <a:ext cx="7143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/>
              <a:t>Home</a:t>
            </a:r>
            <a:endParaRPr lang="en-GB" sz="13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587285-5669-4BE0-9669-B0F0FD8ADD80}"/>
              </a:ext>
            </a:extLst>
          </p:cNvPr>
          <p:cNvSpPr txBox="1"/>
          <p:nvPr/>
        </p:nvSpPr>
        <p:spPr>
          <a:xfrm>
            <a:off x="2698065" y="-156"/>
            <a:ext cx="7143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/>
              <a:t>Contact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F7EFF5-C537-48B9-A044-061574A04D04}"/>
              </a:ext>
            </a:extLst>
          </p:cNvPr>
          <p:cNvSpPr txBox="1"/>
          <p:nvPr/>
        </p:nvSpPr>
        <p:spPr>
          <a:xfrm>
            <a:off x="1812022" y="391165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rgbClr val="212529"/>
                </a:solidFill>
                <a:effectLst/>
                <a:latin typeface="-apple-system"/>
              </a:rPr>
              <a:t>Product</a:t>
            </a:r>
            <a:endParaRPr lang="en-GB" b="0" i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BAFDCB7-D9F4-4AAC-9286-04BBC224E5F4}"/>
              </a:ext>
            </a:extLst>
          </p:cNvPr>
          <p:cNvSpPr/>
          <p:nvPr/>
        </p:nvSpPr>
        <p:spPr>
          <a:xfrm>
            <a:off x="1963394" y="760497"/>
            <a:ext cx="2103781" cy="369332"/>
          </a:xfrm>
          <a:prstGeom prst="roundRect">
            <a:avLst/>
          </a:prstGeom>
          <a:solidFill>
            <a:srgbClr val="FF33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/>
              <a:t>Create a new product</a:t>
            </a:r>
            <a:endParaRPr lang="en-GB" sz="150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7DC2C64-BEFA-4128-90F8-BAB85B8C7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895672"/>
              </p:ext>
            </p:extLst>
          </p:nvPr>
        </p:nvGraphicFramePr>
        <p:xfrm>
          <a:off x="2595453" y="1499161"/>
          <a:ext cx="8813116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7678042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6329430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379166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79696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999820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91663941"/>
                    </a:ext>
                  </a:extLst>
                </a:gridCol>
                <a:gridCol w="1846258">
                  <a:extLst>
                    <a:ext uri="{9D8B030D-6E8A-4147-A177-3AD203B41FA5}">
                      <a16:colId xmlns:a16="http://schemas.microsoft.com/office/drawing/2014/main" val="2132296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>
                          <a:effectLst/>
                        </a:rPr>
                        <a:t>I</a:t>
                      </a:r>
                      <a:r>
                        <a:rPr lang="en-GB" sz="1200">
                          <a:effectLst/>
                        </a:rPr>
                        <a:t>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>
                          <a:effectLst/>
                        </a:rPr>
                        <a:t>Name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>
                          <a:effectLst/>
                        </a:rPr>
                        <a:t>Photo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>
                          <a:effectLst/>
                        </a:rPr>
                        <a:t>Price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>
                          <a:effectLst/>
                        </a:rPr>
                        <a:t>Quantity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>
                          <a:effectLst/>
                        </a:rPr>
                        <a:t>Brand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>
                          <a:effectLst/>
                        </a:rPr>
                        <a:t>Action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05817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Quasi eligendi eos non veritatis.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GB" sz="12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168924.00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sdfxxvf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b="0" u="none" strike="noStrike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  <a:r>
                        <a:rPr lang="en-GB" sz="1200" b="0" u="sng" strike="noStrike">
                          <a:solidFill>
                            <a:schemeClr val="accent1"/>
                          </a:solidFill>
                          <a:effectLst/>
                        </a:rPr>
                        <a:t>View</a:t>
                      </a:r>
                      <a:r>
                        <a:rPr lang="en-GB" sz="1200">
                          <a:effectLst/>
                        </a:rPr>
                        <a:t> </a:t>
                      </a:r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GB" sz="1200" b="0" u="sng" strike="noStrike">
                          <a:solidFill>
                            <a:srgbClr val="FFFF00"/>
                          </a:solidFill>
                          <a:effectLst/>
                        </a:rPr>
                        <a:t>Edit</a:t>
                      </a:r>
                      <a:r>
                        <a:rPr lang="en-GB" sz="1200">
                          <a:effectLst/>
                        </a:rPr>
                        <a:t> </a:t>
                      </a:r>
                      <a:r>
                        <a:rPr lang="en-GB" sz="1200" b="0" u="none" strike="noStrike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  <a:r>
                        <a:rPr lang="en-GB" sz="1200" b="0" u="sng" strike="noStrike">
                          <a:solidFill>
                            <a:srgbClr val="FF0000"/>
                          </a:solidFill>
                          <a:effectLst/>
                        </a:rPr>
                        <a:t>Delete</a:t>
                      </a:r>
                      <a:endParaRPr lang="en-GB" sz="1200" u="sng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98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Dolorem aut aut nostrum illo illo voluptates.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GB" sz="12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175848.00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sdfxxvf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b="0" u="sng" strike="noStrike">
                          <a:solidFill>
                            <a:schemeClr val="accent1"/>
                          </a:solidFill>
                          <a:effectLst/>
                        </a:rPr>
                        <a:t>View</a:t>
                      </a:r>
                      <a:r>
                        <a:rPr lang="en-GB" sz="1200">
                          <a:effectLst/>
                        </a:rPr>
                        <a:t> </a:t>
                      </a:r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GB" sz="1200" b="0" u="sng" strike="noStrike">
                          <a:solidFill>
                            <a:srgbClr val="FFFF00"/>
                          </a:solidFill>
                          <a:effectLst/>
                        </a:rPr>
                        <a:t>Edit</a:t>
                      </a:r>
                      <a:r>
                        <a:rPr lang="en-GB" sz="1200">
                          <a:effectLst/>
                        </a:rPr>
                        <a:t> </a:t>
                      </a:r>
                      <a:r>
                        <a:rPr lang="en-GB" sz="1200" b="0" u="none" strike="noStrike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  <a:r>
                        <a:rPr lang="en-GB" sz="1200" b="0" u="sng" strike="noStrike">
                          <a:solidFill>
                            <a:srgbClr val="FF0000"/>
                          </a:solidFill>
                          <a:effectLst/>
                        </a:rPr>
                        <a:t>Delete</a:t>
                      </a:r>
                      <a:endParaRPr lang="en-GB" sz="12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49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Id corrupti maxime vel sequi vel.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GB" sz="12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994548.00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sdfxxvf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kumimoji="0" lang="en-GB" sz="12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View</a:t>
                      </a:r>
                      <a:r>
                        <a:rPr kumimoji="0" lang="en-GB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GB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GB" sz="12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Edit</a:t>
                      </a:r>
                      <a:r>
                        <a:rPr kumimoji="0" lang="en-GB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GB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GB" sz="12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Delete</a:t>
                      </a:r>
                      <a:endParaRPr lang="en-GB" sz="12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692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Deleniti voluptatibus voluptatem at cum qui.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GB" sz="12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750778.00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sdfxxvf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kumimoji="0" lang="en-GB" sz="12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View</a:t>
                      </a:r>
                      <a:r>
                        <a:rPr kumimoji="0" lang="en-GB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GB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GB" sz="12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Edit</a:t>
                      </a:r>
                      <a:r>
                        <a:rPr kumimoji="0" lang="en-GB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GB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GB" sz="12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Delete</a:t>
                      </a:r>
                      <a:endParaRPr lang="en-GB" sz="12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56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200">
                          <a:effectLst/>
                        </a:rPr>
                        <a:t>Laboriosam consequatur eos ad eos.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GB" sz="12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546258.00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sdfxxvf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kumimoji="0" lang="en-GB" sz="12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View</a:t>
                      </a:r>
                      <a:r>
                        <a:rPr kumimoji="0" lang="en-GB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GB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GB" sz="12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Edit</a:t>
                      </a:r>
                      <a:r>
                        <a:rPr kumimoji="0" lang="en-GB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GB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GB" sz="12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Delete</a:t>
                      </a:r>
                      <a:endParaRPr lang="en-GB" sz="12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014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Aut quaerat maiores possimus nam aut doloribus.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GB" sz="12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390109.00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sdfxxvf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kumimoji="0" lang="en-GB" sz="12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View</a:t>
                      </a:r>
                      <a:r>
                        <a:rPr kumimoji="0" lang="en-GB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GB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GB" sz="12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Edit</a:t>
                      </a:r>
                      <a:r>
                        <a:rPr kumimoji="0" lang="en-GB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GB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GB" sz="12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Delete</a:t>
                      </a:r>
                      <a:endParaRPr lang="en-GB" sz="12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895274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87F5F45-4CBB-4647-849E-31BA0E36B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779987"/>
              </p:ext>
            </p:extLst>
          </p:nvPr>
        </p:nvGraphicFramePr>
        <p:xfrm>
          <a:off x="2574022" y="1177335"/>
          <a:ext cx="2495550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7775">
                  <a:extLst>
                    <a:ext uri="{9D8B030D-6E8A-4147-A177-3AD203B41FA5}">
                      <a16:colId xmlns:a16="http://schemas.microsoft.com/office/drawing/2014/main" val="3963386475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1245125925"/>
                    </a:ext>
                  </a:extLst>
                </a:gridCol>
              </a:tblGrid>
              <a:tr h="204966">
                <a:tc>
                  <a:txBody>
                    <a:bodyPr/>
                    <a:lstStyle/>
                    <a:p>
                      <a:r>
                        <a:rPr lang="en-US" sz="1200"/>
                        <a:t>Copy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Csv</a:t>
                      </a:r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327383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1446B0-5FFA-44A4-908F-9482151C725C}"/>
              </a:ext>
            </a:extLst>
          </p:cNvPr>
          <p:cNvSpPr/>
          <p:nvPr/>
        </p:nvSpPr>
        <p:spPr>
          <a:xfrm>
            <a:off x="9420225" y="6343651"/>
            <a:ext cx="1988344" cy="276999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C0725E-E60F-492F-BF2F-01254D52E153}"/>
              </a:ext>
            </a:extLst>
          </p:cNvPr>
          <p:cNvCxnSpPr>
            <a:cxnSpLocks/>
          </p:cNvCxnSpPr>
          <p:nvPr/>
        </p:nvCxnSpPr>
        <p:spPr>
          <a:xfrm>
            <a:off x="10048875" y="6343651"/>
            <a:ext cx="0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4E0985C-3F8F-4ECF-BFCF-90CC7FD3A84F}"/>
              </a:ext>
            </a:extLst>
          </p:cNvPr>
          <p:cNvSpPr txBox="1"/>
          <p:nvPr/>
        </p:nvSpPr>
        <p:spPr>
          <a:xfrm>
            <a:off x="9344027" y="6336701"/>
            <a:ext cx="742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Previous</a:t>
            </a:r>
            <a:endParaRPr lang="en-GB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75C866-0684-402E-B303-B2A1B2B222D5}"/>
              </a:ext>
            </a:extLst>
          </p:cNvPr>
          <p:cNvSpPr txBox="1"/>
          <p:nvPr/>
        </p:nvSpPr>
        <p:spPr>
          <a:xfrm>
            <a:off x="10048875" y="6343651"/>
            <a:ext cx="365516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1</a:t>
            </a:r>
            <a:endParaRPr lang="en-GB" sz="1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A23D94-6DC6-4885-A5BF-FD0C71149CF9}"/>
              </a:ext>
            </a:extLst>
          </p:cNvPr>
          <p:cNvSpPr txBox="1"/>
          <p:nvPr/>
        </p:nvSpPr>
        <p:spPr>
          <a:xfrm>
            <a:off x="10414391" y="6343071"/>
            <a:ext cx="308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2</a:t>
            </a:r>
            <a:endParaRPr lang="en-GB" sz="12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2F94C9-53BE-480F-AA0C-E61CD6924CC6}"/>
              </a:ext>
            </a:extLst>
          </p:cNvPr>
          <p:cNvSpPr txBox="1"/>
          <p:nvPr/>
        </p:nvSpPr>
        <p:spPr>
          <a:xfrm>
            <a:off x="10722769" y="6350601"/>
            <a:ext cx="742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Next</a:t>
            </a:r>
            <a:endParaRPr lang="en-GB" sz="12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3E37558-00C2-4628-9E50-256CAE44FA5F}"/>
              </a:ext>
            </a:extLst>
          </p:cNvPr>
          <p:cNvCxnSpPr>
            <a:cxnSpLocks/>
            <a:stCxn id="9" idx="0"/>
            <a:endCxn id="9" idx="2"/>
          </p:cNvCxnSpPr>
          <p:nvPr/>
        </p:nvCxnSpPr>
        <p:spPr>
          <a:xfrm>
            <a:off x="10414397" y="6343651"/>
            <a:ext cx="0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8800762-8290-480B-A272-36F2DBED3B0C}"/>
              </a:ext>
            </a:extLst>
          </p:cNvPr>
          <p:cNvCxnSpPr>
            <a:cxnSpLocks/>
          </p:cNvCxnSpPr>
          <p:nvPr/>
        </p:nvCxnSpPr>
        <p:spPr>
          <a:xfrm>
            <a:off x="10722769" y="6343651"/>
            <a:ext cx="0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Graphic 44" descr="Transfer">
            <a:extLst>
              <a:ext uri="{FF2B5EF4-FFF2-40B4-BE49-F238E27FC236}">
                <a16:creationId xmlns:a16="http://schemas.microsoft.com/office/drawing/2014/main" id="{BD7024DF-B38A-4A57-9720-E4593A020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3496415" y="1568655"/>
            <a:ext cx="195445" cy="195445"/>
          </a:xfrm>
          <a:prstGeom prst="rect">
            <a:avLst/>
          </a:prstGeom>
        </p:spPr>
      </p:pic>
      <p:pic>
        <p:nvPicPr>
          <p:cNvPr id="46" name="Graphic 45" descr="Transfer">
            <a:extLst>
              <a:ext uri="{FF2B5EF4-FFF2-40B4-BE49-F238E27FC236}">
                <a16:creationId xmlns:a16="http://schemas.microsoft.com/office/drawing/2014/main" id="{992917EE-DBEF-40E3-A30E-AE323DFE6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633206" y="1568655"/>
            <a:ext cx="195445" cy="195445"/>
          </a:xfrm>
          <a:prstGeom prst="rect">
            <a:avLst/>
          </a:prstGeom>
        </p:spPr>
      </p:pic>
      <p:pic>
        <p:nvPicPr>
          <p:cNvPr id="47" name="Graphic 46" descr="Transfer">
            <a:extLst>
              <a:ext uri="{FF2B5EF4-FFF2-40B4-BE49-F238E27FC236}">
                <a16:creationId xmlns:a16="http://schemas.microsoft.com/office/drawing/2014/main" id="{87E46D92-3330-4DAB-860C-C4C3B25CA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803565" y="1568654"/>
            <a:ext cx="195445" cy="195445"/>
          </a:xfrm>
          <a:prstGeom prst="rect">
            <a:avLst/>
          </a:prstGeom>
        </p:spPr>
      </p:pic>
      <p:pic>
        <p:nvPicPr>
          <p:cNvPr id="48" name="Graphic 47" descr="Transfer">
            <a:extLst>
              <a:ext uri="{FF2B5EF4-FFF2-40B4-BE49-F238E27FC236}">
                <a16:creationId xmlns:a16="http://schemas.microsoft.com/office/drawing/2014/main" id="{8880829B-9E47-408A-B4BE-74AC3D1FC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6940356" y="1553669"/>
            <a:ext cx="195445" cy="195445"/>
          </a:xfrm>
          <a:prstGeom prst="rect">
            <a:avLst/>
          </a:prstGeom>
        </p:spPr>
      </p:pic>
      <p:pic>
        <p:nvPicPr>
          <p:cNvPr id="49" name="Graphic 48" descr="Transfer">
            <a:extLst>
              <a:ext uri="{FF2B5EF4-FFF2-40B4-BE49-F238E27FC236}">
                <a16:creationId xmlns:a16="http://schemas.microsoft.com/office/drawing/2014/main" id="{E1F9F5B1-568D-4589-AFBC-03F524B17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114124" y="1553668"/>
            <a:ext cx="195445" cy="195445"/>
          </a:xfrm>
          <a:prstGeom prst="rect">
            <a:avLst/>
          </a:prstGeom>
        </p:spPr>
      </p:pic>
      <p:pic>
        <p:nvPicPr>
          <p:cNvPr id="50" name="Graphic 49" descr="Transfer">
            <a:extLst>
              <a:ext uri="{FF2B5EF4-FFF2-40B4-BE49-F238E27FC236}">
                <a16:creationId xmlns:a16="http://schemas.microsoft.com/office/drawing/2014/main" id="{7153AB6B-0019-4FDA-8723-5FC792928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9287892" y="1553668"/>
            <a:ext cx="195444" cy="19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24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AE04AD-1272-4DDA-924B-7C68C34ADD63}"/>
              </a:ext>
            </a:extLst>
          </p:cNvPr>
          <p:cNvSpPr/>
          <p:nvPr/>
        </p:nvSpPr>
        <p:spPr>
          <a:xfrm>
            <a:off x="0" y="0"/>
            <a:ext cx="1812022" cy="68580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421481-3BFC-480D-9304-D8530F2B6639}"/>
              </a:ext>
            </a:extLst>
          </p:cNvPr>
          <p:cNvSpPr txBox="1"/>
          <p:nvPr/>
        </p:nvSpPr>
        <p:spPr>
          <a:xfrm>
            <a:off x="0" y="0"/>
            <a:ext cx="181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Point of sale</a:t>
            </a:r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2C3AF1-8B52-411B-811C-1BB2694948B7}"/>
              </a:ext>
            </a:extLst>
          </p:cNvPr>
          <p:cNvCxnSpPr/>
          <p:nvPr/>
        </p:nvCxnSpPr>
        <p:spPr>
          <a:xfrm>
            <a:off x="0" y="369332"/>
            <a:ext cx="1812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BCCAA2-96D6-4D8D-83CF-AB115EED72D8}"/>
              </a:ext>
            </a:extLst>
          </p:cNvPr>
          <p:cNvSpPr txBox="1"/>
          <p:nvPr/>
        </p:nvSpPr>
        <p:spPr>
          <a:xfrm>
            <a:off x="0" y="369332"/>
            <a:ext cx="181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User Name</a:t>
            </a:r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D9BBF4-A3F4-4500-800E-E080A1DB893A}"/>
              </a:ext>
            </a:extLst>
          </p:cNvPr>
          <p:cNvCxnSpPr/>
          <p:nvPr/>
        </p:nvCxnSpPr>
        <p:spPr>
          <a:xfrm>
            <a:off x="0" y="738664"/>
            <a:ext cx="1812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A277C9-2E73-4E17-B2F9-001283FC214E}"/>
              </a:ext>
            </a:extLst>
          </p:cNvPr>
          <p:cNvSpPr txBox="1"/>
          <p:nvPr/>
        </p:nvSpPr>
        <p:spPr>
          <a:xfrm>
            <a:off x="0" y="738664"/>
            <a:ext cx="181202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Dashboard</a:t>
            </a:r>
          </a:p>
          <a:p>
            <a:pPr algn="ctr"/>
            <a:endParaRPr lang="en-US" sz="1500"/>
          </a:p>
          <a:p>
            <a:pPr algn="ctr"/>
            <a:r>
              <a:rPr lang="en-US" sz="1500"/>
              <a:t>Products manage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/>
              <a:t>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/>
              <a:t>Categories</a:t>
            </a:r>
          </a:p>
          <a:p>
            <a:pPr algn="ctr"/>
            <a:endParaRPr lang="en-US" sz="1500"/>
          </a:p>
          <a:p>
            <a:pPr algn="ctr"/>
            <a:r>
              <a:rPr lang="en-US" sz="1500"/>
              <a:t>Sales manage</a:t>
            </a:r>
          </a:p>
          <a:p>
            <a:pPr algn="ctr"/>
            <a:endParaRPr lang="en-US" sz="1500"/>
          </a:p>
          <a:p>
            <a:pPr algn="ctr"/>
            <a:r>
              <a:rPr lang="en-US" sz="1500"/>
              <a:t>Quotation manage</a:t>
            </a:r>
          </a:p>
          <a:p>
            <a:pPr algn="ctr"/>
            <a:endParaRPr lang="en-US" sz="1500"/>
          </a:p>
          <a:p>
            <a:pPr algn="ctr"/>
            <a:r>
              <a:rPr lang="en-US" sz="1500"/>
              <a:t>Purchases manage</a:t>
            </a:r>
          </a:p>
          <a:p>
            <a:pPr algn="ctr"/>
            <a:endParaRPr lang="en-GB" sz="1500"/>
          </a:p>
          <a:p>
            <a:pPr algn="ctr"/>
            <a:r>
              <a:rPr lang="en-GB" sz="1500"/>
              <a:t>Warehouse manage</a:t>
            </a:r>
          </a:p>
          <a:p>
            <a:pPr algn="ctr"/>
            <a:endParaRPr lang="en-GB" sz="1500"/>
          </a:p>
          <a:p>
            <a:pPr algn="ctr"/>
            <a:r>
              <a:rPr lang="en-GB" sz="1500"/>
              <a:t>Member manage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089391-5447-4D24-BA8C-4F50D221956C}"/>
              </a:ext>
            </a:extLst>
          </p:cNvPr>
          <p:cNvSpPr/>
          <p:nvPr/>
        </p:nvSpPr>
        <p:spPr>
          <a:xfrm>
            <a:off x="1812022" y="0"/>
            <a:ext cx="10379978" cy="36917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D60AFFBF-50A0-44D3-A28E-B0D917D60868}"/>
              </a:ext>
            </a:extLst>
          </p:cNvPr>
          <p:cNvSpPr/>
          <p:nvPr/>
        </p:nvSpPr>
        <p:spPr>
          <a:xfrm>
            <a:off x="1812022" y="41635"/>
            <a:ext cx="331103" cy="285906"/>
          </a:xfrm>
          <a:prstGeom prst="mathEqua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3B5D3A-2285-4E03-B007-9D24B8C6F5A2}"/>
              </a:ext>
            </a:extLst>
          </p:cNvPr>
          <p:cNvSpPr txBox="1"/>
          <p:nvPr/>
        </p:nvSpPr>
        <p:spPr>
          <a:xfrm>
            <a:off x="2143125" y="0"/>
            <a:ext cx="7143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/>
              <a:t>Home</a:t>
            </a:r>
            <a:endParaRPr lang="en-GB" sz="13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587285-5669-4BE0-9669-B0F0FD8ADD80}"/>
              </a:ext>
            </a:extLst>
          </p:cNvPr>
          <p:cNvSpPr txBox="1"/>
          <p:nvPr/>
        </p:nvSpPr>
        <p:spPr>
          <a:xfrm>
            <a:off x="2698065" y="-156"/>
            <a:ext cx="7143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/>
              <a:t>Contact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F7EFF5-C537-48B9-A044-061574A04D04}"/>
              </a:ext>
            </a:extLst>
          </p:cNvPr>
          <p:cNvSpPr txBox="1"/>
          <p:nvPr/>
        </p:nvSpPr>
        <p:spPr>
          <a:xfrm>
            <a:off x="1812022" y="391165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rgbClr val="212529"/>
                </a:solidFill>
                <a:effectLst/>
                <a:latin typeface="-apple-system"/>
              </a:rPr>
              <a:t>Product Add</a:t>
            </a:r>
            <a:endParaRPr lang="en-GB" b="0" i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6AA34CE4-242A-483A-842A-E443A69E5EEC}"/>
              </a:ext>
            </a:extLst>
          </p:cNvPr>
          <p:cNvSpPr/>
          <p:nvPr/>
        </p:nvSpPr>
        <p:spPr>
          <a:xfrm>
            <a:off x="2211355" y="878405"/>
            <a:ext cx="9601200" cy="36917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/>
              <a:t>Create</a:t>
            </a:r>
            <a:endParaRPr lang="en-GB" sz="1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23AA6E-4AFF-4E09-859F-93EE9E2D8BE9}"/>
              </a:ext>
            </a:extLst>
          </p:cNvPr>
          <p:cNvSpPr/>
          <p:nvPr/>
        </p:nvSpPr>
        <p:spPr>
          <a:xfrm>
            <a:off x="2211355" y="1247581"/>
            <a:ext cx="9601200" cy="505991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8B0D4C-303E-4FEF-825F-844BFAF859F0}"/>
              </a:ext>
            </a:extLst>
          </p:cNvPr>
          <p:cNvSpPr/>
          <p:nvPr/>
        </p:nvSpPr>
        <p:spPr>
          <a:xfrm>
            <a:off x="2513781" y="1547176"/>
            <a:ext cx="9100203" cy="363894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7B744CF-82B6-45D3-8843-7082DC07AC97}"/>
              </a:ext>
            </a:extLst>
          </p:cNvPr>
          <p:cNvSpPr/>
          <p:nvPr/>
        </p:nvSpPr>
        <p:spPr>
          <a:xfrm>
            <a:off x="2500309" y="2201046"/>
            <a:ext cx="9100203" cy="363894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51D7FD7-5CD1-459C-976D-DA96CDFF9C53}"/>
              </a:ext>
            </a:extLst>
          </p:cNvPr>
          <p:cNvSpPr/>
          <p:nvPr/>
        </p:nvSpPr>
        <p:spPr>
          <a:xfrm>
            <a:off x="2500308" y="2950682"/>
            <a:ext cx="9100203" cy="363894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C2980BE-2179-44DE-B9CF-7BEE88236188}"/>
              </a:ext>
            </a:extLst>
          </p:cNvPr>
          <p:cNvSpPr/>
          <p:nvPr/>
        </p:nvSpPr>
        <p:spPr>
          <a:xfrm>
            <a:off x="2500307" y="3634943"/>
            <a:ext cx="9100203" cy="363894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5597973-1282-437E-A5FE-62A9991A43C5}"/>
              </a:ext>
            </a:extLst>
          </p:cNvPr>
          <p:cNvSpPr/>
          <p:nvPr/>
        </p:nvSpPr>
        <p:spPr>
          <a:xfrm>
            <a:off x="2500306" y="4372277"/>
            <a:ext cx="9100203" cy="363894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BDFF022-0FAA-4AFF-B9D2-FDDD27F89E25}"/>
              </a:ext>
            </a:extLst>
          </p:cNvPr>
          <p:cNvSpPr/>
          <p:nvPr/>
        </p:nvSpPr>
        <p:spPr>
          <a:xfrm>
            <a:off x="2500306" y="5068840"/>
            <a:ext cx="9100203" cy="363894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CEA0B6D-462E-49BE-A773-2DEC532C4D39}"/>
              </a:ext>
            </a:extLst>
          </p:cNvPr>
          <p:cNvSpPr/>
          <p:nvPr/>
        </p:nvSpPr>
        <p:spPr>
          <a:xfrm>
            <a:off x="2816909" y="5830389"/>
            <a:ext cx="7415504" cy="363894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037BED-ED0F-4500-A122-51BD64D65329}"/>
              </a:ext>
            </a:extLst>
          </p:cNvPr>
          <p:cNvSpPr txBox="1"/>
          <p:nvPr/>
        </p:nvSpPr>
        <p:spPr>
          <a:xfrm>
            <a:off x="2541774" y="1247581"/>
            <a:ext cx="765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Name</a:t>
            </a:r>
            <a:endParaRPr lang="en-GB" sz="12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56B3B0-434B-43B0-8F4D-A8EF3C658BE3}"/>
              </a:ext>
            </a:extLst>
          </p:cNvPr>
          <p:cNvSpPr txBox="1"/>
          <p:nvPr/>
        </p:nvSpPr>
        <p:spPr>
          <a:xfrm>
            <a:off x="2513781" y="1922565"/>
            <a:ext cx="765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Price</a:t>
            </a:r>
            <a:endParaRPr lang="en-GB" sz="1200" b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EF15CD-E646-435F-85F4-8CBC2DCEB6FC}"/>
              </a:ext>
            </a:extLst>
          </p:cNvPr>
          <p:cNvSpPr txBox="1"/>
          <p:nvPr/>
        </p:nvSpPr>
        <p:spPr>
          <a:xfrm>
            <a:off x="2513781" y="2610641"/>
            <a:ext cx="765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Quantity</a:t>
            </a:r>
            <a:endParaRPr lang="en-GB" sz="12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B15E95-9884-42F6-9108-379338097A19}"/>
              </a:ext>
            </a:extLst>
          </p:cNvPr>
          <p:cNvSpPr txBox="1"/>
          <p:nvPr/>
        </p:nvSpPr>
        <p:spPr>
          <a:xfrm>
            <a:off x="2545914" y="3313577"/>
            <a:ext cx="765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Brand</a:t>
            </a:r>
            <a:endParaRPr lang="en-GB" sz="1200" b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9E9BF3-03D5-4F66-B630-70894408EFAF}"/>
              </a:ext>
            </a:extLst>
          </p:cNvPr>
          <p:cNvSpPr txBox="1"/>
          <p:nvPr/>
        </p:nvSpPr>
        <p:spPr>
          <a:xfrm>
            <a:off x="2541774" y="4067911"/>
            <a:ext cx="931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Category ID</a:t>
            </a:r>
            <a:endParaRPr lang="en-GB" sz="1200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3F5218-A1AE-4D5C-B5D7-ABDED97DFC96}"/>
              </a:ext>
            </a:extLst>
          </p:cNvPr>
          <p:cNvSpPr txBox="1"/>
          <p:nvPr/>
        </p:nvSpPr>
        <p:spPr>
          <a:xfrm>
            <a:off x="2546439" y="4758767"/>
            <a:ext cx="922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Description</a:t>
            </a:r>
            <a:endParaRPr lang="en-GB" sz="1200" b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E0B51A-6DF2-44C3-9A8C-C48E941DEA6A}"/>
              </a:ext>
            </a:extLst>
          </p:cNvPr>
          <p:cNvSpPr txBox="1"/>
          <p:nvPr/>
        </p:nvSpPr>
        <p:spPr>
          <a:xfrm>
            <a:off x="2594028" y="5478822"/>
            <a:ext cx="765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Photo</a:t>
            </a:r>
            <a:endParaRPr lang="en-GB" sz="1200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964B42-0DC0-46E3-9106-927E6B18859A}"/>
              </a:ext>
            </a:extLst>
          </p:cNvPr>
          <p:cNvSpPr/>
          <p:nvPr/>
        </p:nvSpPr>
        <p:spPr>
          <a:xfrm>
            <a:off x="2816910" y="5830389"/>
            <a:ext cx="1004888" cy="363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Choose file</a:t>
            </a:r>
            <a:endParaRPr lang="en-GB" sz="13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21465B-EC19-4284-9E9C-73018BD7A250}"/>
              </a:ext>
            </a:extLst>
          </p:cNvPr>
          <p:cNvSpPr txBox="1"/>
          <p:nvPr/>
        </p:nvSpPr>
        <p:spPr>
          <a:xfrm>
            <a:off x="3821797" y="5901895"/>
            <a:ext cx="1734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/>
              <a:t>No file chosen</a:t>
            </a:r>
            <a:endParaRPr lang="en-GB" sz="1300"/>
          </a:p>
        </p:txBody>
      </p:sp>
      <p:pic>
        <p:nvPicPr>
          <p:cNvPr id="23" name="Graphic 22" descr="Play">
            <a:extLst>
              <a:ext uri="{FF2B5EF4-FFF2-40B4-BE49-F238E27FC236}">
                <a16:creationId xmlns:a16="http://schemas.microsoft.com/office/drawing/2014/main" id="{CC6F1601-2A70-4B59-97AC-A14240A5E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407676" y="3730081"/>
            <a:ext cx="192833" cy="19283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1F49D5D-E4BF-4AEC-A2BF-4A0F958A9482}"/>
              </a:ext>
            </a:extLst>
          </p:cNvPr>
          <p:cNvSpPr txBox="1"/>
          <p:nvPr/>
        </p:nvSpPr>
        <p:spPr>
          <a:xfrm>
            <a:off x="2570228" y="3671564"/>
            <a:ext cx="898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err="1"/>
              <a:t>Adias</a:t>
            </a:r>
            <a:endParaRPr lang="en-GB" sz="12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2B3156E-D153-4770-BF2D-6D0218C25B41}"/>
              </a:ext>
            </a:extLst>
          </p:cNvPr>
          <p:cNvSpPr/>
          <p:nvPr/>
        </p:nvSpPr>
        <p:spPr>
          <a:xfrm>
            <a:off x="2197003" y="6420585"/>
            <a:ext cx="660497" cy="26034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Cancel</a:t>
            </a:r>
            <a:endParaRPr lang="en-GB" sz="120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8D1C956-36DB-4578-915B-1D5F5474D39F}"/>
              </a:ext>
            </a:extLst>
          </p:cNvPr>
          <p:cNvSpPr/>
          <p:nvPr/>
        </p:nvSpPr>
        <p:spPr>
          <a:xfrm>
            <a:off x="10338318" y="6468780"/>
            <a:ext cx="1474237" cy="2603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Create new product</a:t>
            </a:r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14529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AE04AD-1272-4DDA-924B-7C68C34ADD63}"/>
              </a:ext>
            </a:extLst>
          </p:cNvPr>
          <p:cNvSpPr/>
          <p:nvPr/>
        </p:nvSpPr>
        <p:spPr>
          <a:xfrm>
            <a:off x="0" y="0"/>
            <a:ext cx="1812022" cy="68580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421481-3BFC-480D-9304-D8530F2B6639}"/>
              </a:ext>
            </a:extLst>
          </p:cNvPr>
          <p:cNvSpPr txBox="1"/>
          <p:nvPr/>
        </p:nvSpPr>
        <p:spPr>
          <a:xfrm>
            <a:off x="0" y="0"/>
            <a:ext cx="181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Point of sale</a:t>
            </a:r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2C3AF1-8B52-411B-811C-1BB2694948B7}"/>
              </a:ext>
            </a:extLst>
          </p:cNvPr>
          <p:cNvCxnSpPr/>
          <p:nvPr/>
        </p:nvCxnSpPr>
        <p:spPr>
          <a:xfrm>
            <a:off x="0" y="369332"/>
            <a:ext cx="1812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BCCAA2-96D6-4D8D-83CF-AB115EED72D8}"/>
              </a:ext>
            </a:extLst>
          </p:cNvPr>
          <p:cNvSpPr txBox="1"/>
          <p:nvPr/>
        </p:nvSpPr>
        <p:spPr>
          <a:xfrm>
            <a:off x="0" y="369332"/>
            <a:ext cx="181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User Name</a:t>
            </a:r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D9BBF4-A3F4-4500-800E-E080A1DB893A}"/>
              </a:ext>
            </a:extLst>
          </p:cNvPr>
          <p:cNvCxnSpPr/>
          <p:nvPr/>
        </p:nvCxnSpPr>
        <p:spPr>
          <a:xfrm>
            <a:off x="0" y="738664"/>
            <a:ext cx="1812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A277C9-2E73-4E17-B2F9-001283FC214E}"/>
              </a:ext>
            </a:extLst>
          </p:cNvPr>
          <p:cNvSpPr txBox="1"/>
          <p:nvPr/>
        </p:nvSpPr>
        <p:spPr>
          <a:xfrm>
            <a:off x="0" y="738664"/>
            <a:ext cx="181202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Dashboard</a:t>
            </a:r>
          </a:p>
          <a:p>
            <a:pPr algn="ctr"/>
            <a:endParaRPr lang="en-US" sz="1500"/>
          </a:p>
          <a:p>
            <a:pPr algn="ctr"/>
            <a:r>
              <a:rPr lang="en-US" sz="1500"/>
              <a:t>Products manage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/>
              <a:t>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/>
              <a:t>Categories</a:t>
            </a:r>
          </a:p>
          <a:p>
            <a:pPr algn="ctr"/>
            <a:endParaRPr lang="en-US" sz="1500"/>
          </a:p>
          <a:p>
            <a:pPr algn="ctr"/>
            <a:r>
              <a:rPr lang="en-US" sz="1500"/>
              <a:t>Sales manage</a:t>
            </a:r>
          </a:p>
          <a:p>
            <a:pPr algn="ctr"/>
            <a:endParaRPr lang="en-US" sz="1500"/>
          </a:p>
          <a:p>
            <a:pPr algn="ctr"/>
            <a:r>
              <a:rPr lang="en-US" sz="1500"/>
              <a:t>Quotation manage</a:t>
            </a:r>
          </a:p>
          <a:p>
            <a:pPr algn="ctr"/>
            <a:endParaRPr lang="en-US" sz="1500"/>
          </a:p>
          <a:p>
            <a:pPr algn="ctr"/>
            <a:r>
              <a:rPr lang="en-US" sz="1500"/>
              <a:t>Purchases manage</a:t>
            </a:r>
          </a:p>
          <a:p>
            <a:pPr algn="ctr"/>
            <a:endParaRPr lang="en-GB" sz="1500"/>
          </a:p>
          <a:p>
            <a:pPr algn="ctr"/>
            <a:r>
              <a:rPr lang="en-GB" sz="1500"/>
              <a:t>Warehouse manage</a:t>
            </a:r>
          </a:p>
          <a:p>
            <a:pPr algn="ctr"/>
            <a:endParaRPr lang="en-GB" sz="1500"/>
          </a:p>
          <a:p>
            <a:pPr algn="ctr"/>
            <a:r>
              <a:rPr lang="en-GB" sz="1500"/>
              <a:t>Member manage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089391-5447-4D24-BA8C-4F50D221956C}"/>
              </a:ext>
            </a:extLst>
          </p:cNvPr>
          <p:cNvSpPr/>
          <p:nvPr/>
        </p:nvSpPr>
        <p:spPr>
          <a:xfrm>
            <a:off x="1812022" y="0"/>
            <a:ext cx="10379978" cy="36917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D60AFFBF-50A0-44D3-A28E-B0D917D60868}"/>
              </a:ext>
            </a:extLst>
          </p:cNvPr>
          <p:cNvSpPr/>
          <p:nvPr/>
        </p:nvSpPr>
        <p:spPr>
          <a:xfrm>
            <a:off x="1812022" y="41635"/>
            <a:ext cx="331103" cy="285906"/>
          </a:xfrm>
          <a:prstGeom prst="mathEqua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3B5D3A-2285-4E03-B007-9D24B8C6F5A2}"/>
              </a:ext>
            </a:extLst>
          </p:cNvPr>
          <p:cNvSpPr txBox="1"/>
          <p:nvPr/>
        </p:nvSpPr>
        <p:spPr>
          <a:xfrm>
            <a:off x="2143125" y="0"/>
            <a:ext cx="7143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/>
              <a:t>Home</a:t>
            </a:r>
            <a:endParaRPr lang="en-GB" sz="13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587285-5669-4BE0-9669-B0F0FD8ADD80}"/>
              </a:ext>
            </a:extLst>
          </p:cNvPr>
          <p:cNvSpPr txBox="1"/>
          <p:nvPr/>
        </p:nvSpPr>
        <p:spPr>
          <a:xfrm>
            <a:off x="2698065" y="-156"/>
            <a:ext cx="7143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/>
              <a:t>Contact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F7EFF5-C537-48B9-A044-061574A04D04}"/>
              </a:ext>
            </a:extLst>
          </p:cNvPr>
          <p:cNvSpPr txBox="1"/>
          <p:nvPr/>
        </p:nvSpPr>
        <p:spPr>
          <a:xfrm>
            <a:off x="1812022" y="391165"/>
            <a:ext cx="334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b="0" i="0">
                <a:solidFill>
                  <a:srgbClr val="212529"/>
                </a:solidFill>
                <a:effectLst/>
                <a:latin typeface="-apple-system"/>
              </a:rPr>
              <a:t>Quasi eligendi eos non veritatis.</a:t>
            </a: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6AA34CE4-242A-483A-842A-E443A69E5EEC}"/>
              </a:ext>
            </a:extLst>
          </p:cNvPr>
          <p:cNvSpPr/>
          <p:nvPr/>
        </p:nvSpPr>
        <p:spPr>
          <a:xfrm>
            <a:off x="2211355" y="878405"/>
            <a:ext cx="9601200" cy="36917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/>
              <a:t>Information</a:t>
            </a:r>
            <a:endParaRPr lang="en-GB" sz="1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23AA6E-4AFF-4E09-859F-93EE9E2D8BE9}"/>
              </a:ext>
            </a:extLst>
          </p:cNvPr>
          <p:cNvSpPr/>
          <p:nvPr/>
        </p:nvSpPr>
        <p:spPr>
          <a:xfrm>
            <a:off x="2211355" y="1247581"/>
            <a:ext cx="9601200" cy="499902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037BED-ED0F-4500-A122-51BD64D65329}"/>
              </a:ext>
            </a:extLst>
          </p:cNvPr>
          <p:cNvSpPr txBox="1"/>
          <p:nvPr/>
        </p:nvSpPr>
        <p:spPr>
          <a:xfrm>
            <a:off x="2541774" y="1247581"/>
            <a:ext cx="765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Name</a:t>
            </a:r>
            <a:endParaRPr lang="en-GB" sz="12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56B3B0-434B-43B0-8F4D-A8EF3C658BE3}"/>
              </a:ext>
            </a:extLst>
          </p:cNvPr>
          <p:cNvSpPr txBox="1"/>
          <p:nvPr/>
        </p:nvSpPr>
        <p:spPr>
          <a:xfrm>
            <a:off x="2513781" y="1922565"/>
            <a:ext cx="765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Price</a:t>
            </a:r>
            <a:endParaRPr lang="en-GB" sz="1200" b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EF15CD-E646-435F-85F4-8CBC2DCEB6FC}"/>
              </a:ext>
            </a:extLst>
          </p:cNvPr>
          <p:cNvSpPr txBox="1"/>
          <p:nvPr/>
        </p:nvSpPr>
        <p:spPr>
          <a:xfrm>
            <a:off x="2513781" y="2610641"/>
            <a:ext cx="765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Quantity</a:t>
            </a:r>
            <a:endParaRPr lang="en-GB" sz="12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B15E95-9884-42F6-9108-379338097A19}"/>
              </a:ext>
            </a:extLst>
          </p:cNvPr>
          <p:cNvSpPr txBox="1"/>
          <p:nvPr/>
        </p:nvSpPr>
        <p:spPr>
          <a:xfrm>
            <a:off x="2538213" y="3230211"/>
            <a:ext cx="765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Brand</a:t>
            </a:r>
            <a:endParaRPr lang="en-GB" sz="1200" b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9E9BF3-03D5-4F66-B630-70894408EFAF}"/>
              </a:ext>
            </a:extLst>
          </p:cNvPr>
          <p:cNvSpPr txBox="1"/>
          <p:nvPr/>
        </p:nvSpPr>
        <p:spPr>
          <a:xfrm>
            <a:off x="2513781" y="3881487"/>
            <a:ext cx="931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Category</a:t>
            </a:r>
            <a:endParaRPr lang="en-GB" sz="1200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3F5218-A1AE-4D5C-B5D7-ABDED97DFC96}"/>
              </a:ext>
            </a:extLst>
          </p:cNvPr>
          <p:cNvSpPr txBox="1"/>
          <p:nvPr/>
        </p:nvSpPr>
        <p:spPr>
          <a:xfrm>
            <a:off x="2500312" y="4557629"/>
            <a:ext cx="922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Description</a:t>
            </a:r>
            <a:endParaRPr lang="en-GB" sz="1200" b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E0B51A-6DF2-44C3-9A8C-C48E941DEA6A}"/>
              </a:ext>
            </a:extLst>
          </p:cNvPr>
          <p:cNvSpPr txBox="1"/>
          <p:nvPr/>
        </p:nvSpPr>
        <p:spPr>
          <a:xfrm>
            <a:off x="2538213" y="5168461"/>
            <a:ext cx="765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Photo</a:t>
            </a:r>
            <a:endParaRPr lang="en-GB" sz="12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F49D5D-E4BF-4AEC-A2BF-4A0F958A9482}"/>
              </a:ext>
            </a:extLst>
          </p:cNvPr>
          <p:cNvSpPr txBox="1"/>
          <p:nvPr/>
        </p:nvSpPr>
        <p:spPr>
          <a:xfrm>
            <a:off x="2526317" y="3509129"/>
            <a:ext cx="1110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err="1"/>
              <a:t>Adias</a:t>
            </a:r>
            <a:endParaRPr lang="en-GB" sz="12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20C477-4726-47A9-8F01-659FFD22057B}"/>
              </a:ext>
            </a:extLst>
          </p:cNvPr>
          <p:cNvSpPr txBox="1"/>
          <p:nvPr/>
        </p:nvSpPr>
        <p:spPr>
          <a:xfrm>
            <a:off x="2541774" y="1528369"/>
            <a:ext cx="4369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0" i="0">
                <a:solidFill>
                  <a:srgbClr val="212529"/>
                </a:solidFill>
                <a:effectLst/>
                <a:latin typeface="-apple-system"/>
              </a:rPr>
              <a:t>Quasi eligendi eos non veritatis.</a:t>
            </a:r>
            <a:endParaRPr lang="en-GB" sz="12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196B56-497E-4EDA-8553-DE636C1BE16F}"/>
              </a:ext>
            </a:extLst>
          </p:cNvPr>
          <p:cNvSpPr txBox="1"/>
          <p:nvPr/>
        </p:nvSpPr>
        <p:spPr>
          <a:xfrm>
            <a:off x="2556622" y="2212986"/>
            <a:ext cx="4369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>
                <a:solidFill>
                  <a:srgbClr val="212529"/>
                </a:solidFill>
                <a:effectLst/>
                <a:latin typeface="-apple-system"/>
              </a:rPr>
              <a:t>168924.00</a:t>
            </a:r>
            <a:endParaRPr lang="en-GB" sz="12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DF830E-A5CA-4057-A500-FFEEFC02816B}"/>
              </a:ext>
            </a:extLst>
          </p:cNvPr>
          <p:cNvSpPr txBox="1"/>
          <p:nvPr/>
        </p:nvSpPr>
        <p:spPr>
          <a:xfrm>
            <a:off x="2594028" y="2886781"/>
            <a:ext cx="4369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>
                <a:solidFill>
                  <a:srgbClr val="212529"/>
                </a:solidFill>
                <a:effectLst/>
                <a:latin typeface="-apple-system"/>
              </a:rPr>
              <a:t>4</a:t>
            </a:r>
            <a:endParaRPr lang="en-GB" sz="12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F2A075-C544-45A2-B563-AF7ED1DB66B4}"/>
              </a:ext>
            </a:extLst>
          </p:cNvPr>
          <p:cNvSpPr txBox="1"/>
          <p:nvPr/>
        </p:nvSpPr>
        <p:spPr>
          <a:xfrm>
            <a:off x="2556622" y="4190435"/>
            <a:ext cx="1921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0" i="0">
                <a:solidFill>
                  <a:srgbClr val="212529"/>
                </a:solidFill>
                <a:effectLst/>
                <a:latin typeface="-apple-system"/>
              </a:rPr>
              <a:t>Aut ea et ut voluptatem.</a:t>
            </a:r>
            <a:endParaRPr lang="en-GB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B0EA5D-12C0-401A-969C-4A4D4DF44173}"/>
              </a:ext>
            </a:extLst>
          </p:cNvPr>
          <p:cNvSpPr txBox="1"/>
          <p:nvPr/>
        </p:nvSpPr>
        <p:spPr>
          <a:xfrm>
            <a:off x="2575778" y="4837652"/>
            <a:ext cx="8229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>
                <a:solidFill>
                  <a:srgbClr val="212529"/>
                </a:solidFill>
                <a:effectLst/>
                <a:latin typeface="-apple-system"/>
              </a:rPr>
              <a:t>Iusto occaecati et quae odit aliquam est tempore velit. Doloremque pariatur rerum et. Sed repellendus ullam ut velit consequatur.</a:t>
            </a:r>
            <a:endParaRPr lang="en-GB" sz="1200"/>
          </a:p>
        </p:txBody>
      </p:sp>
      <p:pic>
        <p:nvPicPr>
          <p:cNvPr id="2051" name="Picture 3" descr="Cyberpunk 2077 x Adidas X9000L4 Marathon Running Shoes/Sneakers">
            <a:extLst>
              <a:ext uri="{FF2B5EF4-FFF2-40B4-BE49-F238E27FC236}">
                <a16:creationId xmlns:a16="http://schemas.microsoft.com/office/drawing/2014/main" id="{8A3B196E-DCED-475F-81AB-AC911B448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19" y="5192691"/>
            <a:ext cx="1053911" cy="105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236831B-FA01-450A-BE8A-E07FF15309A3}"/>
              </a:ext>
            </a:extLst>
          </p:cNvPr>
          <p:cNvSpPr/>
          <p:nvPr/>
        </p:nvSpPr>
        <p:spPr>
          <a:xfrm>
            <a:off x="2197003" y="6420585"/>
            <a:ext cx="660497" cy="26034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Back</a:t>
            </a:r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277035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384</Words>
  <Application>Microsoft Office PowerPoint</Application>
  <PresentationFormat>Widescreen</PresentationFormat>
  <Paragraphs>219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nguyen</dc:creator>
  <cp:lastModifiedBy>hoang nguyen</cp:lastModifiedBy>
  <cp:revision>5</cp:revision>
  <dcterms:created xsi:type="dcterms:W3CDTF">2021-11-09T03:37:37Z</dcterms:created>
  <dcterms:modified xsi:type="dcterms:W3CDTF">2021-11-09T04:59:34Z</dcterms:modified>
</cp:coreProperties>
</file>