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F29C96-E8A1-41DF-9CF8-2AD4B6988FFB}">
  <a:tblStyle styleId="{C2F29C96-E8A1-41DF-9CF8-2AD4B6988FF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3A9A1067-2154-4C5B-98DC-9B5D5F8F049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1407741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01407741b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1407741b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01407741b8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1407741b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01407741b8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812025" y="-14275"/>
            <a:ext cx="10360800" cy="369300"/>
          </a:xfrm>
          <a:prstGeom prst="rect">
            <a:avLst/>
          </a:prstGeom>
          <a:solidFill>
            <a:srgbClr val="F0F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0" y="0"/>
            <a:ext cx="1812022" cy="685800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0" y="0"/>
            <a:ext cx="18120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Point of sale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0" y="369332"/>
            <a:ext cx="181202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3"/>
          <p:cNvSpPr txBox="1"/>
          <p:nvPr/>
        </p:nvSpPr>
        <p:spPr>
          <a:xfrm>
            <a:off x="0" y="369332"/>
            <a:ext cx="18120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Name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>
            <a:off x="0" y="738664"/>
            <a:ext cx="181202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3"/>
          <p:cNvSpPr/>
          <p:nvPr/>
        </p:nvSpPr>
        <p:spPr>
          <a:xfrm>
            <a:off x="1812022" y="41635"/>
            <a:ext cx="331103" cy="285906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143125" y="0"/>
            <a:ext cx="714375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698065" y="-156"/>
            <a:ext cx="714375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812022" y="391165"/>
            <a:ext cx="20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212529"/>
                </a:solidFill>
              </a:rPr>
              <a:t>Sale</a:t>
            </a:r>
            <a:r>
              <a:rPr b="1" i="0" lang="en-GB" sz="2000">
                <a:solidFill>
                  <a:srgbClr val="212529"/>
                </a:solidFill>
              </a:rPr>
              <a:t> Manage</a:t>
            </a:r>
            <a:endParaRPr b="1" i="0" sz="2000">
              <a:solidFill>
                <a:srgbClr val="212529"/>
              </a:solidFill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1920545" y="827522"/>
            <a:ext cx="1660800" cy="369300"/>
          </a:xfrm>
          <a:prstGeom prst="roundRect">
            <a:avLst>
              <a:gd fmla="val 16667" name="adj"/>
            </a:avLst>
          </a:prstGeom>
          <a:solidFill>
            <a:srgbClr val="FF330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new Sale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5" name="Google Shape;95;p13"/>
          <p:cNvGraphicFramePr/>
          <p:nvPr/>
        </p:nvGraphicFramePr>
        <p:xfrm>
          <a:off x="1812000" y="13375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{C2F29C96-E8A1-41DF-9CF8-2AD4B6988FFB}</a:tableStyleId>
              </a:tblPr>
              <a:tblGrid>
                <a:gridCol w="1340975"/>
                <a:gridCol w="2890350"/>
                <a:gridCol w="1775325"/>
                <a:gridCol w="2403800"/>
                <a:gridCol w="1950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Customer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Price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Date</a:t>
                      </a:r>
                      <a:endParaRPr/>
                    </a:p>
                  </a:txBody>
                  <a:tcPr marT="45725" marB="45725" marR="91450" marL="91450" anchor="b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Action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1000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17/2/4651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chemeClr val="accent1"/>
                          </a:solidFill>
                        </a:rPr>
                        <a:t>View</a:t>
                      </a:r>
                      <a:r>
                        <a:rPr lang="en-GB" sz="1200" u="none" cap="none" strike="noStrike"/>
                        <a:t> </a:t>
                      </a: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rgbClr val="FFFF00"/>
                          </a:solidFill>
                        </a:rPr>
                        <a:t>Edit</a:t>
                      </a:r>
                      <a:r>
                        <a:rPr lang="en-GB" sz="1200" u="none" cap="none" strike="noStrike"/>
                        <a:t> </a:t>
                      </a:r>
                      <a:r>
                        <a:rPr b="0" lang="en-GB" sz="1200" u="none" cap="none" strike="noStrike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rgbClr val="FF0000"/>
                          </a:solidFill>
                        </a:rPr>
                        <a:t>Delete</a:t>
                      </a:r>
                      <a:endParaRPr sz="1200" u="sng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sng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1000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GB" sz="1200" u="none" cap="none" strike="noStrike"/>
                        <a:t>17/2/4651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chemeClr val="accent1"/>
                          </a:solidFill>
                        </a:rPr>
                        <a:t>View</a:t>
                      </a:r>
                      <a:r>
                        <a:rPr lang="en-GB" sz="1200" u="none" cap="none" strike="noStrike"/>
                        <a:t> </a:t>
                      </a: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rgbClr val="FFFF00"/>
                          </a:solidFill>
                        </a:rPr>
                        <a:t>Edit</a:t>
                      </a:r>
                      <a:r>
                        <a:rPr lang="en-GB" sz="1200" u="none" cap="none" strike="noStrike"/>
                        <a:t> </a:t>
                      </a:r>
                      <a:r>
                        <a:rPr b="0" lang="en-GB" sz="1200" u="none" cap="none" strike="noStrike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rgbClr val="FF0000"/>
                          </a:solidFill>
                        </a:rPr>
                        <a:t>Delete</a:t>
                      </a:r>
                      <a:endParaRPr sz="1200" u="sng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1000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GB" sz="1200" u="none" cap="none" strike="noStrike"/>
                        <a:t>17/2/4651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chemeClr val="accent1"/>
                          </a:solidFill>
                        </a:rPr>
                        <a:t>View</a:t>
                      </a:r>
                      <a:r>
                        <a:rPr lang="en-GB" sz="1200" u="none" cap="none" strike="noStrike"/>
                        <a:t> </a:t>
                      </a: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rgbClr val="FFFF00"/>
                          </a:solidFill>
                        </a:rPr>
                        <a:t>Edit</a:t>
                      </a:r>
                      <a:r>
                        <a:rPr lang="en-GB" sz="1200" u="none" cap="none" strike="noStrike"/>
                        <a:t> </a:t>
                      </a:r>
                      <a:r>
                        <a:rPr b="0" lang="en-GB" sz="1200" u="none" cap="none" strike="noStrike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rgbClr val="FF0000"/>
                          </a:solidFill>
                        </a:rPr>
                        <a:t>Delete</a:t>
                      </a:r>
                      <a:endParaRPr sz="1200" u="sng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342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GB" sz="1200" u="none" cap="none" strike="noStrike"/>
                        <a:t>17/2/4651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chemeClr val="accent1"/>
                          </a:solidFill>
                        </a:rPr>
                        <a:t>View</a:t>
                      </a:r>
                      <a:r>
                        <a:rPr lang="en-GB" sz="1200" u="none" cap="none" strike="noStrike"/>
                        <a:t> </a:t>
                      </a: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rgbClr val="FFFF00"/>
                          </a:solidFill>
                        </a:rPr>
                        <a:t>Edit</a:t>
                      </a:r>
                      <a:r>
                        <a:rPr lang="en-GB" sz="1200" u="none" cap="none" strike="noStrike"/>
                        <a:t> </a:t>
                      </a:r>
                      <a:r>
                        <a:rPr b="0" lang="en-GB" sz="1200" u="none" cap="none" strike="noStrike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rgbClr val="FF0000"/>
                          </a:solidFill>
                        </a:rPr>
                        <a:t>Delete</a:t>
                      </a:r>
                      <a:endParaRPr sz="1200" u="sng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222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GB" sz="1200" u="none" cap="none" strike="noStrike"/>
                        <a:t>17/2/4651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chemeClr val="accent1"/>
                          </a:solidFill>
                        </a:rPr>
                        <a:t>View</a:t>
                      </a:r>
                      <a:r>
                        <a:rPr lang="en-GB" sz="1200" u="none" cap="none" strike="noStrike"/>
                        <a:t> </a:t>
                      </a: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rgbClr val="FFFF00"/>
                          </a:solidFill>
                        </a:rPr>
                        <a:t>Edit</a:t>
                      </a:r>
                      <a:r>
                        <a:rPr lang="en-GB" sz="1200" u="none" cap="none" strike="noStrike"/>
                        <a:t> </a:t>
                      </a:r>
                      <a:r>
                        <a:rPr b="0" lang="en-GB" sz="1200" u="none" cap="none" strike="noStrike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rgbClr val="FF0000"/>
                          </a:solidFill>
                        </a:rPr>
                        <a:t>Delete</a:t>
                      </a:r>
                      <a:endParaRPr sz="1200" u="sng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111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GB" sz="1200" u="none" cap="none" strike="noStrike"/>
                        <a:t>17/2/4651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chemeClr val="accent1"/>
                          </a:solidFill>
                        </a:rPr>
                        <a:t>View</a:t>
                      </a:r>
                      <a:r>
                        <a:rPr lang="en-GB" sz="1200" u="none" cap="none" strike="noStrike"/>
                        <a:t> </a:t>
                      </a: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rgbClr val="FFFF00"/>
                          </a:solidFill>
                        </a:rPr>
                        <a:t>Edit</a:t>
                      </a:r>
                      <a:r>
                        <a:rPr lang="en-GB" sz="1200" u="none" cap="none" strike="noStrike"/>
                        <a:t> </a:t>
                      </a:r>
                      <a:r>
                        <a:rPr b="0" lang="en-GB" sz="1200" u="none" cap="none" strike="noStrike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rgbClr val="FF0000"/>
                          </a:solidFill>
                        </a:rPr>
                        <a:t>Delete</a:t>
                      </a:r>
                      <a:endParaRPr sz="1200" u="sng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p13"/>
          <p:cNvSpPr/>
          <p:nvPr/>
        </p:nvSpPr>
        <p:spPr>
          <a:xfrm>
            <a:off x="9420225" y="6343651"/>
            <a:ext cx="1988344" cy="276999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10048875" y="6343651"/>
            <a:ext cx="0" cy="2769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3"/>
          <p:cNvSpPr txBox="1"/>
          <p:nvPr/>
        </p:nvSpPr>
        <p:spPr>
          <a:xfrm>
            <a:off x="9344027" y="6336701"/>
            <a:ext cx="7429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0048875" y="6343651"/>
            <a:ext cx="365516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0414391" y="6343071"/>
            <a:ext cx="3083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0722769" y="6350601"/>
            <a:ext cx="7429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3"/>
          <p:cNvCxnSpPr>
            <a:stCxn id="96" idx="0"/>
            <a:endCxn id="96" idx="2"/>
          </p:cNvCxnSpPr>
          <p:nvPr/>
        </p:nvCxnSpPr>
        <p:spPr>
          <a:xfrm>
            <a:off x="10414397" y="6343651"/>
            <a:ext cx="0" cy="27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3"/>
          <p:cNvCxnSpPr/>
          <p:nvPr/>
        </p:nvCxnSpPr>
        <p:spPr>
          <a:xfrm>
            <a:off x="10722769" y="6343651"/>
            <a:ext cx="0" cy="2769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Transfer" id="104" name="Google Shape;1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957540" y="1404755"/>
            <a:ext cx="195445" cy="195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nsfer" id="105" name="Google Shape;10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790668" y="1404749"/>
            <a:ext cx="195445" cy="195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nsfer" id="106" name="Google Shape;10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7445668" y="1404749"/>
            <a:ext cx="195445" cy="195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nsfer" id="107" name="Google Shape;10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8393163" y="1404749"/>
            <a:ext cx="195445" cy="19544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>
            <a:off x="25" y="782350"/>
            <a:ext cx="18120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25" y="1273875"/>
            <a:ext cx="18120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 manage</a:t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25" y="1691700"/>
            <a:ext cx="1812000" cy="457200"/>
          </a:xfrm>
          <a:prstGeom prst="rect">
            <a:avLst/>
          </a:prstGeom>
          <a:solidFill>
            <a:srgbClr val="88888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manage</a:t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13" y="2843088"/>
            <a:ext cx="18120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Quotation manage</a:t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13" y="3246513"/>
            <a:ext cx="18120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Purchases manage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0" y="3738038"/>
            <a:ext cx="18120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Warehouse manage</a:t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13" y="4229563"/>
            <a:ext cx="18120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manage</a:t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13" y="2148900"/>
            <a:ext cx="1812000" cy="679800"/>
          </a:xfrm>
          <a:prstGeom prst="rect">
            <a:avLst/>
          </a:prstGeom>
          <a:solidFill>
            <a:srgbClr val="787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Sales Manage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Return Sales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/>
          <p:nvPr/>
        </p:nvSpPr>
        <p:spPr>
          <a:xfrm>
            <a:off x="1812025" y="-14275"/>
            <a:ext cx="10360800" cy="369300"/>
          </a:xfrm>
          <a:prstGeom prst="rect">
            <a:avLst/>
          </a:prstGeom>
          <a:solidFill>
            <a:srgbClr val="F0F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0" y="0"/>
            <a:ext cx="1812000" cy="685800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0" y="0"/>
            <a:ext cx="18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Point of sale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4"/>
          <p:cNvCxnSpPr/>
          <p:nvPr/>
        </p:nvCxnSpPr>
        <p:spPr>
          <a:xfrm>
            <a:off x="0" y="369332"/>
            <a:ext cx="181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14"/>
          <p:cNvSpPr txBox="1"/>
          <p:nvPr/>
        </p:nvSpPr>
        <p:spPr>
          <a:xfrm>
            <a:off x="0" y="369332"/>
            <a:ext cx="18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Name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4"/>
          <p:cNvCxnSpPr/>
          <p:nvPr/>
        </p:nvCxnSpPr>
        <p:spPr>
          <a:xfrm>
            <a:off x="0" y="738664"/>
            <a:ext cx="181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14"/>
          <p:cNvSpPr/>
          <p:nvPr/>
        </p:nvSpPr>
        <p:spPr>
          <a:xfrm>
            <a:off x="1812022" y="41635"/>
            <a:ext cx="331200" cy="2859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2143125" y="0"/>
            <a:ext cx="714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2698065" y="-156"/>
            <a:ext cx="714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/>
          </a:p>
        </p:txBody>
      </p:sp>
      <p:sp>
        <p:nvSpPr>
          <p:cNvPr id="129" name="Google Shape;129;p14"/>
          <p:cNvSpPr txBox="1"/>
          <p:nvPr/>
        </p:nvSpPr>
        <p:spPr>
          <a:xfrm>
            <a:off x="1812022" y="391165"/>
            <a:ext cx="20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212529"/>
                </a:solidFill>
              </a:rPr>
              <a:t>Sale</a:t>
            </a:r>
            <a:r>
              <a:rPr b="1" i="0" lang="en-GB" sz="2000">
                <a:solidFill>
                  <a:srgbClr val="212529"/>
                </a:solidFill>
              </a:rPr>
              <a:t> </a:t>
            </a:r>
            <a:r>
              <a:rPr b="1" lang="en-GB" sz="2000">
                <a:solidFill>
                  <a:srgbClr val="212529"/>
                </a:solidFill>
              </a:rPr>
              <a:t>Add</a:t>
            </a:r>
            <a:endParaRPr b="1" i="0" sz="2000">
              <a:solidFill>
                <a:srgbClr val="212529"/>
              </a:solidFill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25" y="782350"/>
            <a:ext cx="18120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25" y="1273875"/>
            <a:ext cx="18120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 manage</a:t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25" y="1691700"/>
            <a:ext cx="1812000" cy="457200"/>
          </a:xfrm>
          <a:prstGeom prst="rect">
            <a:avLst/>
          </a:prstGeom>
          <a:solidFill>
            <a:srgbClr val="88888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manage</a:t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13" y="2843088"/>
            <a:ext cx="18120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Quotation manage</a:t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13" y="3246513"/>
            <a:ext cx="18120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Purchases manage</a:t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0" y="3738038"/>
            <a:ext cx="18120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Warehouse manage</a:t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13" y="4229563"/>
            <a:ext cx="18120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manage</a:t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13" y="2148900"/>
            <a:ext cx="1812000" cy="679800"/>
          </a:xfrm>
          <a:prstGeom prst="rect">
            <a:avLst/>
          </a:prstGeom>
          <a:solidFill>
            <a:srgbClr val="787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Sales Manage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Return Sales</a:t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1812025" y="878400"/>
            <a:ext cx="10380000" cy="369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1812025" y="1247575"/>
            <a:ext cx="10380000" cy="5339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1971428" y="1570300"/>
            <a:ext cx="4544100" cy="36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Robert Long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1971429" y="2899925"/>
            <a:ext cx="4544100" cy="36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1999575" y="1270538"/>
            <a:ext cx="100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1999584" y="1949375"/>
            <a:ext cx="132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10372725" y="6112975"/>
            <a:ext cx="1600200" cy="363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new Sale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1971428" y="2256825"/>
            <a:ext cx="4544100" cy="36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12/11/2021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1999584" y="2651288"/>
            <a:ext cx="132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Price</a:t>
            </a:r>
            <a:endParaRPr/>
          </a:p>
        </p:txBody>
      </p:sp>
      <p:sp>
        <p:nvSpPr>
          <p:cNvPr id="147" name="Google Shape;147;p14"/>
          <p:cNvSpPr txBox="1"/>
          <p:nvPr/>
        </p:nvSpPr>
        <p:spPr>
          <a:xfrm>
            <a:off x="1999584" y="3424925"/>
            <a:ext cx="132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product</a:t>
            </a:r>
            <a:endParaRPr/>
          </a:p>
        </p:txBody>
      </p:sp>
      <p:graphicFrame>
        <p:nvGraphicFramePr>
          <p:cNvPr id="148" name="Google Shape;148;p14"/>
          <p:cNvGraphicFramePr/>
          <p:nvPr/>
        </p:nvGraphicFramePr>
        <p:xfrm>
          <a:off x="1831225" y="37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{3A9A1067-2154-4C5B-98DC-9B5D5F8F0498}</a:tableStyleId>
              </a:tblPr>
              <a:tblGrid>
                <a:gridCol w="4851175"/>
                <a:gridCol w="3353775"/>
                <a:gridCol w="2155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Product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Quality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9" name="Google Shape;149;p14"/>
          <p:cNvSpPr/>
          <p:nvPr/>
        </p:nvSpPr>
        <p:spPr>
          <a:xfrm>
            <a:off x="1928825" y="4229575"/>
            <a:ext cx="4629300" cy="292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TH True Milk 1L</a:t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7253300" y="4229575"/>
            <a:ext cx="2301000" cy="292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01</a:t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10372725" y="4237375"/>
            <a:ext cx="1600200" cy="276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Product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/>
          <p:nvPr/>
        </p:nvSpPr>
        <p:spPr>
          <a:xfrm>
            <a:off x="1812025" y="-14275"/>
            <a:ext cx="10360800" cy="369300"/>
          </a:xfrm>
          <a:prstGeom prst="rect">
            <a:avLst/>
          </a:prstGeom>
          <a:solidFill>
            <a:srgbClr val="F0F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0" y="0"/>
            <a:ext cx="1812000" cy="685800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0" y="0"/>
            <a:ext cx="18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Point of sale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15"/>
          <p:cNvCxnSpPr/>
          <p:nvPr/>
        </p:nvCxnSpPr>
        <p:spPr>
          <a:xfrm>
            <a:off x="0" y="369332"/>
            <a:ext cx="181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15"/>
          <p:cNvSpPr txBox="1"/>
          <p:nvPr/>
        </p:nvSpPr>
        <p:spPr>
          <a:xfrm>
            <a:off x="0" y="369332"/>
            <a:ext cx="18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Name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15"/>
          <p:cNvCxnSpPr/>
          <p:nvPr/>
        </p:nvCxnSpPr>
        <p:spPr>
          <a:xfrm>
            <a:off x="0" y="738664"/>
            <a:ext cx="181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15"/>
          <p:cNvSpPr/>
          <p:nvPr/>
        </p:nvSpPr>
        <p:spPr>
          <a:xfrm>
            <a:off x="1812022" y="41635"/>
            <a:ext cx="331200" cy="2859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2143125" y="0"/>
            <a:ext cx="714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2698065" y="-156"/>
            <a:ext cx="714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/>
          </a:p>
        </p:txBody>
      </p:sp>
      <p:sp>
        <p:nvSpPr>
          <p:cNvPr id="165" name="Google Shape;165;p15"/>
          <p:cNvSpPr txBox="1"/>
          <p:nvPr/>
        </p:nvSpPr>
        <p:spPr>
          <a:xfrm>
            <a:off x="1812022" y="391165"/>
            <a:ext cx="20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212529"/>
                </a:solidFill>
              </a:rPr>
              <a:t>Quotation</a:t>
            </a:r>
            <a:endParaRPr b="1" i="0" sz="2000">
              <a:solidFill>
                <a:srgbClr val="212529"/>
              </a:solidFill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1920552" y="827525"/>
            <a:ext cx="2151300" cy="369300"/>
          </a:xfrm>
          <a:prstGeom prst="roundRect">
            <a:avLst>
              <a:gd fmla="val 16667" name="adj"/>
            </a:avLst>
          </a:prstGeom>
          <a:solidFill>
            <a:srgbClr val="FF330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new Quotation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7" name="Google Shape;167;p15"/>
          <p:cNvGraphicFramePr/>
          <p:nvPr/>
        </p:nvGraphicFramePr>
        <p:xfrm>
          <a:off x="1812025" y="13375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{C2F29C96-E8A1-41DF-9CF8-2AD4B6988FFB}</a:tableStyleId>
              </a:tblPr>
              <a:tblGrid>
                <a:gridCol w="1438325"/>
                <a:gridCol w="2057850"/>
                <a:gridCol w="1478600"/>
                <a:gridCol w="3451225"/>
                <a:gridCol w="1953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Product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Price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Month</a:t>
                      </a:r>
                      <a:endParaRPr/>
                    </a:p>
                  </a:txBody>
                  <a:tcPr marT="45725" marB="45725" marR="91450" marL="91450" anchor="b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Action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1000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/>
                        <a:t>17/2/4651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chemeClr val="accent1"/>
                          </a:solidFill>
                        </a:rPr>
                        <a:t>View</a:t>
                      </a:r>
                      <a:r>
                        <a:rPr lang="en-GB" sz="1200" u="none" cap="none" strike="noStrike"/>
                        <a:t> </a:t>
                      </a: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rgbClr val="FFFF00"/>
                          </a:solidFill>
                        </a:rPr>
                        <a:t>Edit</a:t>
                      </a:r>
                      <a:r>
                        <a:rPr lang="en-GB" sz="1200" u="none" cap="none" strike="noStrike"/>
                        <a:t> </a:t>
                      </a:r>
                      <a:r>
                        <a:rPr b="0" lang="en-GB" sz="1200" u="none" cap="none" strike="noStrike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rgbClr val="FF0000"/>
                          </a:solidFill>
                        </a:rPr>
                        <a:t>Delete</a:t>
                      </a:r>
                      <a:endParaRPr sz="1200" u="sng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sng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1000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GB" sz="1200" u="none" cap="none" strike="noStrike"/>
                        <a:t>17/2/4651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chemeClr val="accent1"/>
                          </a:solidFill>
                        </a:rPr>
                        <a:t>View</a:t>
                      </a:r>
                      <a:r>
                        <a:rPr lang="en-GB" sz="1200" u="none" cap="none" strike="noStrike"/>
                        <a:t> </a:t>
                      </a: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rgbClr val="FFFF00"/>
                          </a:solidFill>
                        </a:rPr>
                        <a:t>Edit</a:t>
                      </a:r>
                      <a:r>
                        <a:rPr lang="en-GB" sz="1200" u="none" cap="none" strike="noStrike"/>
                        <a:t> </a:t>
                      </a:r>
                      <a:r>
                        <a:rPr b="0" lang="en-GB" sz="1200" u="none" cap="none" strike="noStrike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rgbClr val="FF0000"/>
                          </a:solidFill>
                        </a:rPr>
                        <a:t>Delete</a:t>
                      </a:r>
                      <a:endParaRPr sz="1200" u="sng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1000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GB" sz="1200" u="none" cap="none" strike="noStrike"/>
                        <a:t>17/2/4651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chemeClr val="accent1"/>
                          </a:solidFill>
                        </a:rPr>
                        <a:t>View</a:t>
                      </a:r>
                      <a:r>
                        <a:rPr lang="en-GB" sz="1200" u="none" cap="none" strike="noStrike"/>
                        <a:t> </a:t>
                      </a: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rgbClr val="FFFF00"/>
                          </a:solidFill>
                        </a:rPr>
                        <a:t>Edit</a:t>
                      </a:r>
                      <a:r>
                        <a:rPr lang="en-GB" sz="1200" u="none" cap="none" strike="noStrike"/>
                        <a:t> </a:t>
                      </a:r>
                      <a:r>
                        <a:rPr b="0" lang="en-GB" sz="1200" u="none" cap="none" strike="noStrike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rgbClr val="FF0000"/>
                          </a:solidFill>
                        </a:rPr>
                        <a:t>Delete</a:t>
                      </a:r>
                      <a:endParaRPr sz="1200" u="sng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342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GB" sz="1200" u="none" cap="none" strike="noStrike"/>
                        <a:t>17/2/4651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chemeClr val="accent1"/>
                          </a:solidFill>
                        </a:rPr>
                        <a:t>View</a:t>
                      </a:r>
                      <a:r>
                        <a:rPr lang="en-GB" sz="1200" u="none" cap="none" strike="noStrike"/>
                        <a:t> </a:t>
                      </a: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rgbClr val="FFFF00"/>
                          </a:solidFill>
                        </a:rPr>
                        <a:t>Edit</a:t>
                      </a:r>
                      <a:r>
                        <a:rPr lang="en-GB" sz="1200" u="none" cap="none" strike="noStrike"/>
                        <a:t> </a:t>
                      </a:r>
                      <a:r>
                        <a:rPr b="0" lang="en-GB" sz="1200" u="none" cap="none" strike="noStrike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rgbClr val="FF0000"/>
                          </a:solidFill>
                        </a:rPr>
                        <a:t>Delete</a:t>
                      </a:r>
                      <a:endParaRPr sz="1200" u="sng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222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GB" sz="1200" u="none" cap="none" strike="noStrike"/>
                        <a:t>17/2/4651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chemeClr val="accent1"/>
                          </a:solidFill>
                        </a:rPr>
                        <a:t>View</a:t>
                      </a:r>
                      <a:r>
                        <a:rPr lang="en-GB" sz="1200" u="none" cap="none" strike="noStrike"/>
                        <a:t> </a:t>
                      </a: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rgbClr val="FFFF00"/>
                          </a:solidFill>
                        </a:rPr>
                        <a:t>Edit</a:t>
                      </a:r>
                      <a:r>
                        <a:rPr lang="en-GB" sz="1200" u="none" cap="none" strike="noStrike"/>
                        <a:t> </a:t>
                      </a:r>
                      <a:r>
                        <a:rPr b="0" lang="en-GB" sz="1200" u="none" cap="none" strike="noStrike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rgbClr val="FF0000"/>
                          </a:solidFill>
                        </a:rPr>
                        <a:t>Delete</a:t>
                      </a:r>
                      <a:endParaRPr sz="1200" u="sng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111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GB" sz="1200" u="none" cap="none" strike="noStrike"/>
                        <a:t>17/2/4651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chemeClr val="accent1"/>
                          </a:solidFill>
                        </a:rPr>
                        <a:t>View</a:t>
                      </a:r>
                      <a:r>
                        <a:rPr lang="en-GB" sz="1200" u="none" cap="none" strike="noStrike"/>
                        <a:t> </a:t>
                      </a: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rgbClr val="FFFF00"/>
                          </a:solidFill>
                        </a:rPr>
                        <a:t>Edit</a:t>
                      </a:r>
                      <a:r>
                        <a:rPr lang="en-GB" sz="1200" u="none" cap="none" strike="noStrike"/>
                        <a:t> </a:t>
                      </a:r>
                      <a:r>
                        <a:rPr b="0" lang="en-GB" sz="1200" u="none" cap="none" strike="noStrike">
                          <a:solidFill>
                            <a:srgbClr val="FFFFFF"/>
                          </a:solidFill>
                        </a:rPr>
                        <a:t> </a:t>
                      </a:r>
                      <a:r>
                        <a:rPr b="0" lang="en-GB" sz="1200" u="sng" cap="none" strike="noStrike">
                          <a:solidFill>
                            <a:srgbClr val="FF0000"/>
                          </a:solidFill>
                        </a:rPr>
                        <a:t>Delete</a:t>
                      </a:r>
                      <a:endParaRPr sz="1200" u="sng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" name="Google Shape;168;p15"/>
          <p:cNvSpPr/>
          <p:nvPr/>
        </p:nvSpPr>
        <p:spPr>
          <a:xfrm>
            <a:off x="9420225" y="6343651"/>
            <a:ext cx="1988400" cy="2769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15"/>
          <p:cNvCxnSpPr/>
          <p:nvPr/>
        </p:nvCxnSpPr>
        <p:spPr>
          <a:xfrm>
            <a:off x="10048875" y="6343651"/>
            <a:ext cx="0" cy="27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5"/>
          <p:cNvSpPr txBox="1"/>
          <p:nvPr/>
        </p:nvSpPr>
        <p:spPr>
          <a:xfrm>
            <a:off x="9344027" y="6336701"/>
            <a:ext cx="74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10048875" y="6343651"/>
            <a:ext cx="365400" cy="2769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10414391" y="6343071"/>
            <a:ext cx="30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10722769" y="6350601"/>
            <a:ext cx="74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15"/>
          <p:cNvCxnSpPr>
            <a:stCxn id="168" idx="0"/>
            <a:endCxn id="168" idx="2"/>
          </p:cNvCxnSpPr>
          <p:nvPr/>
        </p:nvCxnSpPr>
        <p:spPr>
          <a:xfrm>
            <a:off x="10414425" y="6343651"/>
            <a:ext cx="0" cy="27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15"/>
          <p:cNvCxnSpPr/>
          <p:nvPr/>
        </p:nvCxnSpPr>
        <p:spPr>
          <a:xfrm>
            <a:off x="10722769" y="6343651"/>
            <a:ext cx="0" cy="27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Transfer" id="176" name="Google Shape;1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957540" y="1404755"/>
            <a:ext cx="195445" cy="195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nsfer" id="177" name="Google Shape;17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004868" y="1404749"/>
            <a:ext cx="195445" cy="195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nsfer" id="178" name="Google Shape;17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6531268" y="1404749"/>
            <a:ext cx="195445" cy="195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nsfer" id="179" name="Google Shape;17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9951151" y="1404749"/>
            <a:ext cx="195445" cy="19544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5"/>
          <p:cNvSpPr/>
          <p:nvPr/>
        </p:nvSpPr>
        <p:spPr>
          <a:xfrm>
            <a:off x="25" y="782350"/>
            <a:ext cx="18120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25" y="1273875"/>
            <a:ext cx="18120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 manage</a:t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25" y="1691700"/>
            <a:ext cx="18120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manage</a:t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-12" y="2148888"/>
            <a:ext cx="1812000" cy="457200"/>
          </a:xfrm>
          <a:prstGeom prst="rect">
            <a:avLst/>
          </a:prstGeom>
          <a:solidFill>
            <a:srgbClr val="88888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Quotation manage</a:t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13" y="2601038"/>
            <a:ext cx="18120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Purchases manage</a:t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0" y="3101913"/>
            <a:ext cx="18120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Warehouse manage</a:t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13" y="3510388"/>
            <a:ext cx="18120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manage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>
            <a:off x="1812025" y="-14275"/>
            <a:ext cx="10360800" cy="369300"/>
          </a:xfrm>
          <a:prstGeom prst="rect">
            <a:avLst/>
          </a:prstGeom>
          <a:solidFill>
            <a:srgbClr val="F0F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0" y="0"/>
            <a:ext cx="1812000" cy="685800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0" y="0"/>
            <a:ext cx="18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Point of sale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16"/>
          <p:cNvCxnSpPr/>
          <p:nvPr/>
        </p:nvCxnSpPr>
        <p:spPr>
          <a:xfrm>
            <a:off x="0" y="369332"/>
            <a:ext cx="181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16"/>
          <p:cNvSpPr txBox="1"/>
          <p:nvPr/>
        </p:nvSpPr>
        <p:spPr>
          <a:xfrm>
            <a:off x="0" y="369332"/>
            <a:ext cx="18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Name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16"/>
          <p:cNvCxnSpPr/>
          <p:nvPr/>
        </p:nvCxnSpPr>
        <p:spPr>
          <a:xfrm>
            <a:off x="0" y="738664"/>
            <a:ext cx="181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p16"/>
          <p:cNvSpPr/>
          <p:nvPr/>
        </p:nvSpPr>
        <p:spPr>
          <a:xfrm>
            <a:off x="1812022" y="41635"/>
            <a:ext cx="331200" cy="2859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2143125" y="0"/>
            <a:ext cx="714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2698065" y="-156"/>
            <a:ext cx="714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1812022" y="391165"/>
            <a:ext cx="20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212529"/>
                </a:solidFill>
              </a:rPr>
              <a:t>Purchase Add</a:t>
            </a:r>
            <a:endParaRPr b="1" i="0" sz="2000">
              <a:solidFill>
                <a:srgbClr val="212529"/>
              </a:solidFill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25" y="782350"/>
            <a:ext cx="18120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25" y="1273875"/>
            <a:ext cx="18120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 manage</a:t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25" y="1691700"/>
            <a:ext cx="18120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manage</a:t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-12" y="2148888"/>
            <a:ext cx="18120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Quotation manage</a:t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13" y="2601038"/>
            <a:ext cx="1812000" cy="457200"/>
          </a:xfrm>
          <a:prstGeom prst="rect">
            <a:avLst/>
          </a:prstGeom>
          <a:solidFill>
            <a:srgbClr val="88888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Purchases manage</a:t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3101913"/>
            <a:ext cx="18120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Warehouse manage</a:t>
            </a: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13" y="3510388"/>
            <a:ext cx="18120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manage</a:t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1971675" y="878400"/>
            <a:ext cx="10072800" cy="369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1971675" y="1247574"/>
            <a:ext cx="10072800" cy="5310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2143125" y="1547175"/>
            <a:ext cx="9692700" cy="36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Warehouse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2143218" y="2229227"/>
            <a:ext cx="9546900" cy="36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Fatiqué Inc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2143217" y="2932075"/>
            <a:ext cx="9546900" cy="36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Chocolate Fish Cookies 150g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2094721" y="3660600"/>
            <a:ext cx="4729200" cy="36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15.500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2143228" y="1231900"/>
            <a:ext cx="126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Warehouse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6"/>
          <p:cNvSpPr txBox="1"/>
          <p:nvPr/>
        </p:nvSpPr>
        <p:spPr>
          <a:xfrm>
            <a:off x="2143230" y="1951441"/>
            <a:ext cx="803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Supplier</a:t>
            </a:r>
            <a:endParaRPr/>
          </a:p>
        </p:txBody>
      </p:sp>
      <p:sp>
        <p:nvSpPr>
          <p:cNvPr id="216" name="Google Shape;216;p16"/>
          <p:cNvSpPr txBox="1"/>
          <p:nvPr/>
        </p:nvSpPr>
        <p:spPr>
          <a:xfrm>
            <a:off x="2143227" y="2624159"/>
            <a:ext cx="803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6"/>
          <p:cNvSpPr txBox="1"/>
          <p:nvPr/>
        </p:nvSpPr>
        <p:spPr>
          <a:xfrm>
            <a:off x="2143213" y="3313570"/>
            <a:ext cx="803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2005086" y="6202033"/>
            <a:ext cx="693000" cy="260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10374464" y="6202019"/>
            <a:ext cx="1546800" cy="260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new Purchase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2143217" y="4369587"/>
            <a:ext cx="9546900" cy="36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11/12/2021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2143225" y="5170175"/>
            <a:ext cx="9546900" cy="80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Expire Date 11/12/2022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2143213" y="4094620"/>
            <a:ext cx="803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6"/>
          <p:cNvSpPr txBox="1"/>
          <p:nvPr/>
        </p:nvSpPr>
        <p:spPr>
          <a:xfrm>
            <a:off x="2143213" y="4813370"/>
            <a:ext cx="803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6"/>
          <p:cNvSpPr/>
          <p:nvPr/>
        </p:nvSpPr>
        <p:spPr>
          <a:xfrm>
            <a:off x="7106621" y="3650825"/>
            <a:ext cx="4729200" cy="36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7106613" y="3342895"/>
            <a:ext cx="803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