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424" r:id="rId4"/>
    <p:sldId id="425" r:id="rId5"/>
    <p:sldId id="416" r:id="rId6"/>
    <p:sldId id="398" r:id="rId7"/>
    <p:sldId id="417" r:id="rId8"/>
    <p:sldId id="418" r:id="rId9"/>
    <p:sldId id="399" r:id="rId10"/>
    <p:sldId id="419" r:id="rId11"/>
    <p:sldId id="421" r:id="rId12"/>
    <p:sldId id="420" r:id="rId13"/>
    <p:sldId id="422" r:id="rId14"/>
    <p:sldId id="423" r:id="rId15"/>
    <p:sldId id="367" r:id="rId16"/>
    <p:sldId id="33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713" autoAdjust="0"/>
    <p:restoredTop sz="89964" autoAdjust="0"/>
  </p:normalViewPr>
  <p:slideViewPr>
    <p:cSldViewPr snapToGrid="0" snapToObjects="1">
      <p:cViewPr>
        <p:scale>
          <a:sx n="100" d="100"/>
          <a:sy n="100" d="100"/>
        </p:scale>
        <p:origin x="-194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45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Monday, January 18,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Monday, January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blimegit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537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Git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IDE Tool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187" y="6232112"/>
            <a:ext cx="255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NOV,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8662" y="3907095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Vũ</a:t>
            </a:r>
            <a:r>
              <a:rPr lang="en-US" sz="2000" b="1" i="1" dirty="0" smtClean="0">
                <a:solidFill>
                  <a:srgbClr val="0E5EA5"/>
                </a:solidFill>
              </a:rPr>
              <a:t> Quang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Sơn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Sublime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hlinkClick r:id="rId3"/>
              </a:rPr>
              <a:t>https://sublimegit.net/</a:t>
            </a: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Install via package controls or download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5124" name="Picture 4" descr="C:\Users\sonvq\Desktop\Screenshot_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781" y="2797493"/>
            <a:ext cx="8792029" cy="31095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Sublime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Quick and Convenience command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6146" name="Picture 2" descr="C:\Users\sonvq\Desktop\Untitled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78" y="2300288"/>
            <a:ext cx="8583816" cy="2829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Sublime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Clearly diff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5123" name="Picture 3" descr="C:\Users\sonvq\Desktop\Untitle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122" y="2468880"/>
            <a:ext cx="8699545" cy="3776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PHPStorm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Changes are marked clearly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7170" name="Picture 2" descr="C:\Users\sonvq\Desktop\Screenshot_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2324974"/>
            <a:ext cx="8797172" cy="30151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296413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PHPStorm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35427"/>
            <a:ext cx="8606672" cy="551167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Quickly access </a:t>
            </a: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tool inside a file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8194" name="Picture 2" descr="C:\Users\sonvq\Desktop\Screenshot_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38" y="1605915"/>
            <a:ext cx="7526337" cy="51149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214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i="1" dirty="0" smtClean="0">
                <a:latin typeface="Avenir Medium"/>
              </a:rPr>
              <a:t>Table of Content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on </a:t>
            </a:r>
            <a:r>
              <a:rPr lang="en-US" sz="2200" dirty="0" err="1" smtClean="0">
                <a:latin typeface="Cambria" pitchFamily="18" charset="0"/>
              </a:rPr>
              <a:t>Netbeans</a:t>
            </a:r>
            <a:r>
              <a:rPr lang="en-US" sz="2200" dirty="0" smtClean="0">
                <a:latin typeface="Cambria" pitchFamily="18" charset="0"/>
              </a:rPr>
              <a:t> 8.1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on Sublime 3.0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on </a:t>
            </a:r>
            <a:r>
              <a:rPr lang="en-US" sz="2200" dirty="0" err="1" smtClean="0">
                <a:latin typeface="Cambria" pitchFamily="18" charset="0"/>
              </a:rPr>
              <a:t>PHPStorm</a:t>
            </a:r>
            <a:r>
              <a:rPr lang="en-US" sz="2200" dirty="0" smtClean="0">
                <a:latin typeface="Cambria" pitchFamily="18" charset="0"/>
              </a:rPr>
              <a:t> 10.0 </a:t>
            </a: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783771" y="58669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549739" y="1474237"/>
            <a:ext cx="346363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Support all commands like other </a:t>
            </a: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tools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1027" name="Picture 3" descr="C:\Users\sonvq\Desktop\Screenshot_2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1" y="1036556"/>
            <a:ext cx="5309118" cy="56930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428176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5834" y="1296955"/>
            <a:ext cx="8606672" cy="503181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Review changed files before commit 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2050" name="Picture 2" descr="C:\Users\sonvq\Desktop\Screenshot_2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841" y="1869618"/>
            <a:ext cx="7432759" cy="4988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Easy view changed codes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2050" name="Picture 2" descr="C:\Users\sonvq\Desktop\Screenshot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" y="2673287"/>
            <a:ext cx="8635518" cy="35720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81911"/>
            <a:ext cx="8606672" cy="49651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Highlighting on diff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1028" name="Picture 4" descr="C:\Users\sonvq\Desktop\Screenshot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548" y="2183363"/>
            <a:ext cx="8772974" cy="43637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81911"/>
            <a:ext cx="8606672" cy="49651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Blue</a:t>
            </a:r>
            <a:r>
              <a:rPr lang="en-US" sz="2200" dirty="0" smtClean="0">
                <a:latin typeface="Cambria" pitchFamily="18" charset="0"/>
              </a:rPr>
              <a:t>    (        ): lines has been </a:t>
            </a:r>
            <a:r>
              <a:rPr lang="en-US" sz="2200" b="1" dirty="0" smtClean="0">
                <a:latin typeface="Cambria" pitchFamily="18" charset="0"/>
              </a:rPr>
              <a:t>changed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92D050"/>
                </a:solidFill>
                <a:latin typeface="Cambria" pitchFamily="18" charset="0"/>
              </a:rPr>
              <a:t>Green</a:t>
            </a:r>
            <a:r>
              <a:rPr lang="en-US" sz="2200" b="1" dirty="0" smtClean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(        ): lines has been </a:t>
            </a:r>
            <a:r>
              <a:rPr lang="en-US" sz="2200" b="1" dirty="0" smtClean="0">
                <a:latin typeface="Cambria" pitchFamily="18" charset="0"/>
              </a:rPr>
              <a:t>added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mbria" pitchFamily="18" charset="0"/>
              </a:rPr>
              <a:t>Red</a:t>
            </a:r>
            <a:r>
              <a:rPr lang="en-US" sz="2200" b="1" dirty="0" smtClean="0">
                <a:latin typeface="Cambria" pitchFamily="18" charset="0"/>
              </a:rPr>
              <a:t>     </a:t>
            </a:r>
            <a:r>
              <a:rPr lang="en-US" sz="2200" dirty="0" smtClean="0">
                <a:latin typeface="Cambria" pitchFamily="18" charset="0"/>
              </a:rPr>
              <a:t>(         ): lines has been </a:t>
            </a:r>
            <a:r>
              <a:rPr lang="en-US" sz="2200" b="1" dirty="0" smtClean="0">
                <a:latin typeface="Cambria" pitchFamily="18" charset="0"/>
              </a:rPr>
              <a:t>removed</a:t>
            </a:r>
            <a:endParaRPr lang="en-US" sz="2200" b="1" dirty="0">
              <a:latin typeface="Cambria" pitchFamily="18" charset="0"/>
            </a:endParaRPr>
          </a:p>
        </p:txBody>
      </p:sp>
      <p:pic>
        <p:nvPicPr>
          <p:cNvPr id="3075" name="Picture 3" descr="C:\Users\sonvq\Desktop\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224" y="1676781"/>
            <a:ext cx="285750" cy="285750"/>
          </a:xfrm>
          <a:prstGeom prst="rect">
            <a:avLst/>
          </a:prstGeom>
          <a:noFill/>
        </p:spPr>
      </p:pic>
      <p:pic>
        <p:nvPicPr>
          <p:cNvPr id="3077" name="Picture 5" descr="C:\Users\sonvq\Desktop\Gree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2224" y="2093976"/>
            <a:ext cx="285750" cy="285750"/>
          </a:xfrm>
          <a:prstGeom prst="rect">
            <a:avLst/>
          </a:prstGeom>
          <a:noFill/>
        </p:spPr>
      </p:pic>
      <p:pic>
        <p:nvPicPr>
          <p:cNvPr id="3079" name="Picture 7" descr="C:\Users\sonvq\Desktop\r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2224" y="2499741"/>
            <a:ext cx="285750" cy="285750"/>
          </a:xfrm>
          <a:prstGeom prst="rect">
            <a:avLst/>
          </a:prstGeom>
          <a:noFill/>
        </p:spPr>
      </p:pic>
      <p:pic>
        <p:nvPicPr>
          <p:cNvPr id="3080" name="Picture 8" descr="C:\Users\sonvq\Desktop\Screenshot_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3685" y="1709547"/>
            <a:ext cx="2310533" cy="45540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81911"/>
            <a:ext cx="8606672" cy="49651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Cambria" pitchFamily="18" charset="0"/>
              </a:rPr>
              <a:t>Black:</a:t>
            </a:r>
            <a:r>
              <a:rPr lang="en-US" sz="2200" dirty="0" smtClean="0">
                <a:latin typeface="Cambria" pitchFamily="18" charset="0"/>
              </a:rPr>
              <a:t>   file has </a:t>
            </a:r>
            <a:r>
              <a:rPr lang="en-US" sz="2200" b="1" dirty="0" smtClean="0">
                <a:latin typeface="Cambria" pitchFamily="18" charset="0"/>
              </a:rPr>
              <a:t>no changed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  <a:latin typeface="Cambria" pitchFamily="18" charset="0"/>
              </a:rPr>
              <a:t>Green: </a:t>
            </a:r>
            <a:r>
              <a:rPr lang="en-US" sz="2200" b="1" dirty="0" smtClean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file </a:t>
            </a:r>
            <a:r>
              <a:rPr lang="en-US" sz="2200" b="1" dirty="0" smtClean="0">
                <a:latin typeface="Cambria" pitchFamily="18" charset="0"/>
              </a:rPr>
              <a:t>added  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mbria" pitchFamily="18" charset="0"/>
              </a:rPr>
              <a:t>Red:       </a:t>
            </a:r>
            <a:r>
              <a:rPr lang="en-US" sz="2200" dirty="0" smtClean="0">
                <a:latin typeface="Cambria" pitchFamily="18" charset="0"/>
              </a:rPr>
              <a:t>file in </a:t>
            </a:r>
            <a:r>
              <a:rPr lang="en-US" sz="2200" b="1" dirty="0" smtClean="0">
                <a:latin typeface="Cambria" pitchFamily="18" charset="0"/>
              </a:rPr>
              <a:t>merge conflict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00FF"/>
                </a:solidFill>
                <a:latin typeface="Cambria" pitchFamily="18" charset="0"/>
              </a:rPr>
              <a:t>Blue:</a:t>
            </a:r>
            <a:r>
              <a:rPr lang="en-US" sz="2200" dirty="0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    file </a:t>
            </a:r>
            <a:r>
              <a:rPr lang="en-US" sz="2200" b="1" dirty="0" smtClean="0">
                <a:latin typeface="Cambria" pitchFamily="18" charset="0"/>
              </a:rPr>
              <a:t>modified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Gray: </a:t>
            </a:r>
            <a:r>
              <a:rPr lang="en-US" sz="2200" b="1" dirty="0" smtClean="0">
                <a:latin typeface="Cambria" pitchFamily="18" charset="0"/>
              </a:rPr>
              <a:t>    </a:t>
            </a:r>
            <a:r>
              <a:rPr lang="en-US" sz="2200" dirty="0" smtClean="0">
                <a:latin typeface="Cambria" pitchFamily="18" charset="0"/>
              </a:rPr>
              <a:t>file </a:t>
            </a:r>
            <a:r>
              <a:rPr lang="en-US" sz="2200" b="1" dirty="0" smtClean="0">
                <a:latin typeface="Cambria" pitchFamily="18" charset="0"/>
              </a:rPr>
              <a:t>ignored</a:t>
            </a:r>
            <a:endParaRPr lang="en-US" sz="2200" b="1" dirty="0">
              <a:latin typeface="Cambria" pitchFamily="18" charset="0"/>
            </a:endParaRPr>
          </a:p>
        </p:txBody>
      </p:sp>
      <p:pic>
        <p:nvPicPr>
          <p:cNvPr id="8" name="Picture 2" descr="C:\Users\sonvq\Desktop\filestat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136" y="1676781"/>
            <a:ext cx="2960370" cy="363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>
              <a:latin typeface="Avenir Medium"/>
            </a:endParaRPr>
          </a:p>
        </p:txBody>
      </p:sp>
      <p:pic>
        <p:nvPicPr>
          <p:cNvPr id="4098" name="Picture 2" descr="C:\Users\sonvq\Desktop\filestat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2657475"/>
            <a:ext cx="1257300" cy="1543050"/>
          </a:xfrm>
          <a:prstGeom prst="rect">
            <a:avLst/>
          </a:prstGeom>
          <a:noFill/>
        </p:spPr>
      </p:pic>
      <p:pic>
        <p:nvPicPr>
          <p:cNvPr id="4099" name="Picture 3" descr="C:\Users\sonvq\Desktop\Screenshot_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369" y="2538603"/>
            <a:ext cx="8593137" cy="3657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Show Annotations</a:t>
            </a: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22617</TotalTime>
  <Words>181</Words>
  <Application>Microsoft Office PowerPoint</Application>
  <PresentationFormat>On-screen Show (4:3)</PresentationFormat>
  <Paragraphs>56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QSOFT VIETNAM</vt:lpstr>
      <vt:lpstr>Git IDE Tool</vt:lpstr>
      <vt:lpstr>Table of Content</vt:lpstr>
      <vt:lpstr>Git on Netbeans</vt:lpstr>
      <vt:lpstr>Git on Netbeans</vt:lpstr>
      <vt:lpstr>Git on Netbeans</vt:lpstr>
      <vt:lpstr>Git on Netbeans</vt:lpstr>
      <vt:lpstr>Git on Netbeans</vt:lpstr>
      <vt:lpstr>Git on Netbeans</vt:lpstr>
      <vt:lpstr>Git on Netbeans</vt:lpstr>
      <vt:lpstr>Git on Sublime</vt:lpstr>
      <vt:lpstr>Git on Sublime</vt:lpstr>
      <vt:lpstr>Git on Sublime</vt:lpstr>
      <vt:lpstr>Git on PHPStorm</vt:lpstr>
      <vt:lpstr>Git on PHPStorm</vt:lpstr>
      <vt:lpstr>Slide 15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1759</cp:revision>
  <cp:lastPrinted>2015-01-26T06:13:35Z</cp:lastPrinted>
  <dcterms:created xsi:type="dcterms:W3CDTF">2011-07-05T15:47:08Z</dcterms:created>
  <dcterms:modified xsi:type="dcterms:W3CDTF">2016-01-18T07:47:03Z</dcterms:modified>
</cp:coreProperties>
</file>