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7"/>
  </p:notesMasterIdLst>
  <p:handoutMasterIdLst>
    <p:handoutMasterId r:id="rId8"/>
  </p:handoutMasterIdLst>
  <p:sldIdLst>
    <p:sldId id="256" r:id="rId2"/>
    <p:sldId id="394" r:id="rId3"/>
    <p:sldId id="395" r:id="rId4"/>
    <p:sldId id="396" r:id="rId5"/>
    <p:sldId id="33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83" autoAdjust="0"/>
    <p:restoredTop sz="85125" autoAdjust="0"/>
  </p:normalViewPr>
  <p:slideViewPr>
    <p:cSldViewPr snapToGrid="0" snapToObjects="1">
      <p:cViewPr>
        <p:scale>
          <a:sx n="87" d="100"/>
          <a:sy n="87" d="100"/>
        </p:scale>
        <p:origin x="-2478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345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Saturday, May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Saturday, May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Saturday, May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Saturday, May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Saturday, May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Saturday, May 21,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Saturday, May 21,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Saturday, May 21, 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Saturday, May 21, 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Saturday, May 21,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Saturday, May 21,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Saturday, May 21,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980059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Yeoman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MÔN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HỌC: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36103" y="6232112"/>
            <a:ext cx="2463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SEP,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278" y="4624260"/>
            <a:ext cx="389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000" b="1" i="1" dirty="0" smtClean="0">
                <a:solidFill>
                  <a:srgbClr val="0E5EA5"/>
                </a:solidFill>
              </a:rPr>
              <a:t>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000" b="1" i="1" dirty="0" smtClean="0">
                <a:solidFill>
                  <a:srgbClr val="0E5EA5"/>
                </a:solidFill>
              </a:rPr>
              <a:t>: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SonVQ</a:t>
            </a:r>
            <a:endParaRPr lang="en-US" sz="2000" b="1" i="1" dirty="0">
              <a:solidFill>
                <a:srgbClr val="0E5EA5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31366" y="1929352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>AngularJS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64029"/>
            <a:ext cx="8229600" cy="739014"/>
          </a:xfrm>
        </p:spPr>
        <p:txBody>
          <a:bodyPr/>
          <a:lstStyle/>
          <a:p>
            <a:r>
              <a:rPr lang="en-US" dirty="0" smtClean="0"/>
              <a:t>What is Yeoman</a:t>
            </a:r>
            <a:endParaRPr lang="en-US" dirty="0"/>
          </a:p>
        </p:txBody>
      </p:sp>
      <p:pic>
        <p:nvPicPr>
          <p:cNvPr id="1026" name="Picture 2" descr="C:\Users\sonvq\Desktop\illustration-home-inverted.91b07808b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2196" y="4245431"/>
            <a:ext cx="4470918" cy="2503714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396" y="1850571"/>
            <a:ext cx="8229600" cy="4157663"/>
          </a:xfrm>
        </p:spPr>
        <p:txBody>
          <a:bodyPr/>
          <a:lstStyle/>
          <a:p>
            <a:r>
              <a:rPr lang="en-US" dirty="0" smtClean="0"/>
              <a:t>The web's scaffolding tool for modern </a:t>
            </a:r>
            <a:r>
              <a:rPr lang="en-US" dirty="0" err="1" smtClean="0"/>
              <a:t>webapps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Kickstart</a:t>
            </a:r>
            <a:r>
              <a:rPr lang="en-US" dirty="0" smtClean="0"/>
              <a:t> </a:t>
            </a:r>
            <a:r>
              <a:rPr lang="en-US" dirty="0" smtClean="0"/>
              <a:t>new </a:t>
            </a:r>
            <a:r>
              <a:rPr lang="en-US" dirty="0" smtClean="0"/>
              <a:t>projects productively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best </a:t>
            </a:r>
            <a:r>
              <a:rPr lang="en-US" dirty="0" smtClean="0"/>
              <a:t>practices, </a:t>
            </a:r>
            <a:r>
              <a:rPr lang="en-US" dirty="0" smtClean="0"/>
              <a:t>workflow, generator</a:t>
            </a:r>
            <a:r>
              <a:rPr lang="en-US" dirty="0" smtClean="0"/>
              <a:t> &amp; tools</a:t>
            </a:r>
          </a:p>
          <a:p>
            <a:endParaRPr lang="en-US" dirty="0" smtClean="0"/>
          </a:p>
          <a:p>
            <a:r>
              <a:rPr lang="en-US" dirty="0" smtClean="0"/>
              <a:t>Support </a:t>
            </a:r>
            <a:r>
              <a:rPr lang="en-US" dirty="0" err="1" smtClean="0"/>
              <a:t>linting</a:t>
            </a:r>
            <a:r>
              <a:rPr lang="en-US" dirty="0" smtClean="0"/>
              <a:t>, testing,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much more…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96" y="163286"/>
            <a:ext cx="8229600" cy="739014"/>
          </a:xfrm>
        </p:spPr>
        <p:txBody>
          <a:bodyPr/>
          <a:lstStyle/>
          <a:p>
            <a:r>
              <a:rPr lang="en-US" dirty="0" smtClean="0"/>
              <a:t>Yeoman tools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396" y="1850571"/>
            <a:ext cx="8229600" cy="41576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Scaffolding tool</a:t>
            </a:r>
            <a:r>
              <a:rPr lang="en-US" dirty="0" smtClean="0"/>
              <a:t> for </a:t>
            </a:r>
            <a:r>
              <a:rPr lang="en-US" dirty="0" err="1" smtClean="0"/>
              <a:t>contruct</a:t>
            </a:r>
            <a:r>
              <a:rPr lang="en-US" dirty="0" smtClean="0"/>
              <a:t> new app (</a:t>
            </a:r>
            <a:r>
              <a:rPr lang="en-US" dirty="0" err="1" smtClean="0"/>
              <a:t>Yo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Build system</a:t>
            </a:r>
            <a:r>
              <a:rPr lang="en-US" dirty="0" smtClean="0"/>
              <a:t> for build, preview, test</a:t>
            </a:r>
            <a:r>
              <a:rPr lang="en-US" dirty="0" smtClean="0"/>
              <a:t> </a:t>
            </a:r>
            <a:r>
              <a:rPr lang="en-US" dirty="0" smtClean="0"/>
              <a:t>(Grunt, Gulp)</a:t>
            </a:r>
          </a:p>
          <a:p>
            <a:endParaRPr lang="en-US" dirty="0" smtClean="0"/>
          </a:p>
          <a:p>
            <a:r>
              <a:rPr lang="en-US" b="1" dirty="0" smtClean="0"/>
              <a:t>Package manager</a:t>
            </a:r>
            <a:r>
              <a:rPr lang="en-US" dirty="0" smtClean="0"/>
              <a:t> for dependency management (Bower, 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</p:txBody>
      </p:sp>
      <p:pic>
        <p:nvPicPr>
          <p:cNvPr id="1027" name="Picture 3" descr="C:\Users\sonvq\Desktop\tools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0" y="902300"/>
            <a:ext cx="5112313" cy="20560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96" y="163286"/>
            <a:ext cx="8229600" cy="739014"/>
          </a:xfrm>
        </p:spPr>
        <p:txBody>
          <a:bodyPr/>
          <a:lstStyle/>
          <a:p>
            <a:r>
              <a:rPr lang="en-US" dirty="0" smtClean="0"/>
              <a:t>Yeoman </a:t>
            </a:r>
            <a:r>
              <a:rPr lang="en-US" dirty="0" err="1" smtClean="0"/>
              <a:t>Cmd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396" y="1850571"/>
            <a:ext cx="8229600" cy="4157663"/>
          </a:xfrm>
        </p:spPr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yo</a:t>
            </a:r>
            <a:r>
              <a:rPr lang="en-US" dirty="0" smtClean="0"/>
              <a:t> –g</a:t>
            </a:r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generator-</a:t>
            </a:r>
            <a:r>
              <a:rPr lang="en-US" dirty="0" err="1" smtClean="0"/>
              <a:t>webapp</a:t>
            </a:r>
            <a:r>
              <a:rPr lang="en-US" dirty="0" smtClean="0"/>
              <a:t> –g</a:t>
            </a:r>
          </a:p>
          <a:p>
            <a:endParaRPr lang="en-US" dirty="0" smtClean="0"/>
          </a:p>
          <a:p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err="1" smtClean="0"/>
              <a:t>webapp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grunt </a:t>
            </a:r>
            <a:r>
              <a:rPr lang="en-US" dirty="0" smtClean="0"/>
              <a:t>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12320</TotalTime>
  <Words>159</Words>
  <Application>Microsoft Office PowerPoint</Application>
  <PresentationFormat>On-screen Show (4:3)</PresentationFormat>
  <Paragraphs>41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QSOFT VIETNAM</vt:lpstr>
      <vt:lpstr>Yeoman</vt:lpstr>
      <vt:lpstr>What is Yeoman</vt:lpstr>
      <vt:lpstr>Yeoman tools</vt:lpstr>
      <vt:lpstr>Yeoman Cmd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sonvq</cp:lastModifiedBy>
  <cp:revision>1071</cp:revision>
  <cp:lastPrinted>2015-01-26T06:13:35Z</cp:lastPrinted>
  <dcterms:created xsi:type="dcterms:W3CDTF">2011-07-05T15:47:08Z</dcterms:created>
  <dcterms:modified xsi:type="dcterms:W3CDTF">2016-05-21T06:57:09Z</dcterms:modified>
</cp:coreProperties>
</file>