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5"/>
  </p:notesMasterIdLst>
  <p:handoutMasterIdLst>
    <p:handoutMasterId r:id="rId6"/>
  </p:handoutMasterIdLst>
  <p:sldIdLst>
    <p:sldId id="256" r:id="rId2"/>
    <p:sldId id="393" r:id="rId3"/>
    <p:sldId id="33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E5E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83" autoAdjust="0"/>
    <p:restoredTop sz="85125" autoAdjust="0"/>
  </p:normalViewPr>
  <p:slideViewPr>
    <p:cSldViewPr snapToGrid="0" snapToObjects="1">
      <p:cViewPr>
        <p:scale>
          <a:sx n="87" d="100"/>
          <a:sy n="87" d="100"/>
        </p:scale>
        <p:origin x="-2478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345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E4D3-92F1-F74E-BDA8-3EA24612ADAC}" type="datetime2">
              <a:rPr lang="en-US" smtClean="0"/>
              <a:pPr/>
              <a:t>Wednesday, May 18,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8C7B7-FC72-9D41-BEE1-BB86D4F232B4}" type="datetime2">
              <a:rPr lang="en-US" smtClean="0"/>
              <a:pPr/>
              <a:t>Wednesday, May 18,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E821B-96E8-764D-BF74-9827494534E4}" type="datetime2">
              <a:rPr lang="en-US" smtClean="0"/>
              <a:pPr/>
              <a:t>Wednesday, May 18,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89BD2-8F64-7D49-B0EC-A10964D418B9}" type="datetime2">
              <a:rPr lang="en-US" smtClean="0"/>
              <a:pPr/>
              <a:t>Wednesday, May 18,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6F277-A6C8-D74E-AD9A-DEDC5E2BD837}" type="datetime2">
              <a:rPr lang="en-US" smtClean="0"/>
              <a:pPr/>
              <a:t>Wednesday, May 18,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6B04E-5C92-7445-BA45-A4E3769C0C5A}" type="datetime2">
              <a:rPr lang="en-US" smtClean="0"/>
              <a:pPr/>
              <a:t>Wednesday, May 18,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670BD-E6C9-264B-B690-760DD144ACC6}" type="datetime2">
              <a:rPr lang="en-US" smtClean="0"/>
              <a:pPr/>
              <a:t>Wednesday, May 18, 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75A36-41C1-3640-8C6B-1BC6AFC60484}" type="datetime2">
              <a:rPr lang="en-US" smtClean="0"/>
              <a:pPr/>
              <a:t>Wednesday, May 18, 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F365B-D897-1947-952A-6C45D93ACDC1}" type="datetime2">
              <a:rPr lang="en-US" smtClean="0"/>
              <a:pPr/>
              <a:t>Wednesday, May 18, 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F7792-C4C4-FC44-A7F5-725EC2CD30B1}" type="datetime2">
              <a:rPr lang="en-US" smtClean="0"/>
              <a:pPr/>
              <a:t>Wednesday, May 18,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3829E-7EE3-3944-BE84-808F00A9FAF3}" type="datetime2">
              <a:rPr lang="en-US" smtClean="0"/>
              <a:pPr/>
              <a:t>Wednesday, May 18,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92714F1E-B45D-F141-BCEC-0A4A490D9DB7}" type="datetime2">
              <a:rPr lang="en-US" smtClean="0"/>
              <a:pPr/>
              <a:t>Wednesday, May 18,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980059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Yeoman, Grunt (Gulp)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026190"/>
            <a:ext cx="6076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CHƯƠNG TRÌNH ĐÀO TẠO NHÂN VIÊN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MÔN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HỌC: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336103" y="6232112"/>
            <a:ext cx="2463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HANOI – SEP, 2015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3278" y="4624260"/>
            <a:ext cx="3899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rgbClr val="0E5EA5"/>
                </a:solidFill>
              </a:rPr>
              <a:t>Trình</a:t>
            </a:r>
            <a:r>
              <a:rPr lang="en-US" sz="2000" b="1" i="1" dirty="0" smtClean="0">
                <a:solidFill>
                  <a:srgbClr val="0E5EA5"/>
                </a:solidFill>
              </a:rPr>
              <a:t>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bày</a:t>
            </a:r>
            <a:r>
              <a:rPr lang="en-US" sz="2000" b="1" i="1" dirty="0" smtClean="0">
                <a:solidFill>
                  <a:srgbClr val="0E5EA5"/>
                </a:solidFill>
              </a:rPr>
              <a:t>:</a:t>
            </a:r>
            <a:endParaRPr lang="en-US" sz="2000" b="1" i="1" dirty="0">
              <a:solidFill>
                <a:srgbClr val="0E5EA5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31366" y="196201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>AngularJS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onstantia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73304"/>
            <a:ext cx="3788229" cy="4157663"/>
          </a:xfrm>
        </p:spPr>
        <p:txBody>
          <a:bodyPr/>
          <a:lstStyle/>
          <a:p>
            <a:r>
              <a:rPr lang="en-US" sz="2800" smtClean="0"/>
              <a:t>What is AngularJS</a:t>
            </a:r>
          </a:p>
          <a:p>
            <a:r>
              <a:rPr lang="en-US" sz="2800" smtClean="0"/>
              <a:t>Why use AngularJS</a:t>
            </a:r>
          </a:p>
          <a:p>
            <a:r>
              <a:rPr lang="en-US" sz="2800" smtClean="0"/>
              <a:t>Core Features</a:t>
            </a:r>
          </a:p>
          <a:p>
            <a:r>
              <a:rPr lang="en-US" sz="2800" smtClean="0"/>
              <a:t>Two-way data binding</a:t>
            </a:r>
          </a:p>
          <a:p>
            <a:r>
              <a:rPr lang="en-US" sz="2800" smtClean="0"/>
              <a:t>Modules</a:t>
            </a:r>
          </a:p>
          <a:p>
            <a:endParaRPr lang="en-US" sz="2800" smtClean="0"/>
          </a:p>
        </p:txBody>
      </p:sp>
      <p:sp>
        <p:nvSpPr>
          <p:cNvPr id="4" name="Rectangle 3"/>
          <p:cNvSpPr/>
          <p:nvPr/>
        </p:nvSpPr>
        <p:spPr>
          <a:xfrm>
            <a:off x="4898571" y="222976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3200" smtClean="0"/>
              <a:t>Controllers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3200" smtClean="0"/>
              <a:t>Directive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3200" smtClean="0"/>
              <a:t>Expresstion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3200" smtClean="0"/>
              <a:t>DI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3200" smtClean="0"/>
              <a:t>Topics</a:t>
            </a: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YOU!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79793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12109</TotalTime>
  <Words>47</Words>
  <Application>Microsoft Office PowerPoint</Application>
  <PresentationFormat>On-screen Show (4:3)</PresentationFormat>
  <Paragraphs>19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QSOFT VIETNAM</vt:lpstr>
      <vt:lpstr>Yeoman, Grunt (Gulp)</vt:lpstr>
      <vt:lpstr>OUTLINE</vt:lpstr>
      <vt:lpstr>THANK YOU!</vt:lpstr>
    </vt:vector>
  </TitlesOfParts>
  <Company>Lotus Mobile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sonvq</cp:lastModifiedBy>
  <cp:revision>1029</cp:revision>
  <cp:lastPrinted>2015-01-26T06:13:35Z</cp:lastPrinted>
  <dcterms:created xsi:type="dcterms:W3CDTF">2011-07-05T15:47:08Z</dcterms:created>
  <dcterms:modified xsi:type="dcterms:W3CDTF">2016-05-18T07:16:11Z</dcterms:modified>
</cp:coreProperties>
</file>