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4" r:id="rId3"/>
    <p:sldId id="399" r:id="rId4"/>
    <p:sldId id="395" r:id="rId5"/>
    <p:sldId id="397" r:id="rId6"/>
    <p:sldId id="398" r:id="rId7"/>
    <p:sldId id="401" r:id="rId8"/>
    <p:sldId id="400" r:id="rId9"/>
    <p:sldId id="402" r:id="rId10"/>
    <p:sldId id="403" r:id="rId11"/>
    <p:sldId id="405" r:id="rId12"/>
    <p:sldId id="406" r:id="rId13"/>
    <p:sldId id="404" r:id="rId14"/>
    <p:sldId id="407" r:id="rId15"/>
    <p:sldId id="408" r:id="rId16"/>
    <p:sldId id="411" r:id="rId17"/>
    <p:sldId id="409" r:id="rId18"/>
    <p:sldId id="410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3" autoAdjust="0"/>
    <p:restoredTop sz="85125" autoAdjust="0"/>
  </p:normalViewPr>
  <p:slideViewPr>
    <p:cSldViewPr snapToGrid="0" snapToObjects="1">
      <p:cViewPr>
        <p:scale>
          <a:sx n="87" d="100"/>
          <a:sy n="87" d="100"/>
        </p:scale>
        <p:origin x="-2478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45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running a program that will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for potential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Tuesday, May 24,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Tuesday, May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wer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npmj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indresorhus.com/bower-componen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man/generator-angula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732268"/>
            <a:ext cx="6076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HỌC: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36103" y="6232112"/>
            <a:ext cx="2582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MAY, 2016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278" y="5497283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SonVQ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31366" y="170074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AngularJS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  <p:pic>
        <p:nvPicPr>
          <p:cNvPr id="3074" name="Picture 2" descr="C:\Users\sonvq\Desktop\Yeoma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9765" y="3146591"/>
            <a:ext cx="66675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1794952"/>
            <a:ext cx="8400660" cy="462763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Scaffolds </a:t>
            </a:r>
            <a:r>
              <a:rPr lang="en-US" dirty="0" smtClean="0"/>
              <a:t>out a new </a:t>
            </a:r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riting build </a:t>
            </a:r>
            <a:r>
              <a:rPr lang="en-US" dirty="0" smtClean="0"/>
              <a:t>configuration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Gruntfile</a:t>
            </a:r>
            <a:r>
              <a:rPr lang="en-US" dirty="0" smtClean="0"/>
              <a:t>, </a:t>
            </a:r>
            <a:r>
              <a:rPr lang="en-US" dirty="0" err="1" smtClean="0"/>
              <a:t>Gulpfile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Pulling relevant </a:t>
            </a:r>
            <a:r>
              <a:rPr lang="en-US" dirty="0" smtClean="0"/>
              <a:t>build tasks &amp;</a:t>
            </a:r>
            <a:r>
              <a:rPr lang="en-US" dirty="0" smtClean="0"/>
              <a:t> </a:t>
            </a:r>
            <a:r>
              <a:rPr lang="en-US" dirty="0" smtClean="0"/>
              <a:t>package manager dependencies (Bower, </a:t>
            </a:r>
            <a:r>
              <a:rPr lang="en-US" dirty="0" err="1" smtClean="0"/>
              <a:t>npm</a:t>
            </a:r>
            <a:r>
              <a:rPr lang="en-US" dirty="0" smtClean="0"/>
              <a:t>) that </a:t>
            </a:r>
            <a:r>
              <a:rPr lang="en-US" dirty="0" smtClean="0"/>
              <a:t>needs for </a:t>
            </a:r>
            <a:r>
              <a:rPr lang="en-US" dirty="0" smtClean="0"/>
              <a:t>build.</a:t>
            </a:r>
            <a:endParaRPr lang="en-US" dirty="0" smtClean="0"/>
          </a:p>
        </p:txBody>
      </p:sp>
      <p:pic>
        <p:nvPicPr>
          <p:cNvPr id="4099" name="Picture 3" descr="C:\Users\sonvq\Desktop\0-yeoma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7745" y="119746"/>
            <a:ext cx="24384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1794952"/>
            <a:ext cx="8106748" cy="462763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Automatic Build system</a:t>
            </a:r>
            <a:r>
              <a:rPr lang="en-US" b="1" dirty="0" smtClean="0"/>
              <a:t> </a:t>
            </a:r>
            <a:r>
              <a:rPr lang="en-US" dirty="0" smtClean="0"/>
              <a:t>for web app</a:t>
            </a:r>
          </a:p>
          <a:p>
            <a:endParaRPr lang="en-US" dirty="0" smtClean="0"/>
          </a:p>
          <a:p>
            <a:r>
              <a:rPr lang="en-US" dirty="0" smtClean="0"/>
              <a:t>Minify code, compile, unit test, validate, etc.</a:t>
            </a:r>
          </a:p>
          <a:p>
            <a:endParaRPr lang="en-US" dirty="0" smtClean="0"/>
          </a:p>
          <a:p>
            <a:r>
              <a:rPr lang="en-US" dirty="0" smtClean="0"/>
              <a:t>Extendable</a:t>
            </a:r>
          </a:p>
        </p:txBody>
      </p:sp>
      <p:pic>
        <p:nvPicPr>
          <p:cNvPr id="6146" name="Picture 2" descr="C:\Users\sonvq\Desktop\toolset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5638" y="195948"/>
            <a:ext cx="2752725" cy="3095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2862940"/>
            <a:ext cx="8400660" cy="369025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clean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delete previous build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copy</a:t>
            </a:r>
            <a:r>
              <a:rPr lang="en-US" dirty="0" smtClean="0">
                <a:solidFill>
                  <a:srgbClr val="000000"/>
                </a:solidFill>
              </a:rPr>
              <a:t>: copy </a:t>
            </a:r>
            <a:r>
              <a:rPr lang="en-US" dirty="0" smtClean="0">
                <a:solidFill>
                  <a:srgbClr val="000000"/>
                </a:solidFill>
              </a:rPr>
              <a:t>folder </a:t>
            </a:r>
            <a:r>
              <a:rPr lang="en-US" dirty="0" smtClean="0">
                <a:solidFill>
                  <a:srgbClr val="000000"/>
                </a:solidFill>
              </a:rPr>
              <a:t>staging (intermediate/) </a:t>
            </a:r>
            <a:r>
              <a:rPr lang="en-US" dirty="0" smtClean="0">
                <a:solidFill>
                  <a:srgbClr val="000000"/>
                </a:solidFill>
              </a:rPr>
              <a:t>to  </a:t>
            </a:r>
            <a:r>
              <a:rPr lang="en-US" dirty="0" smtClean="0">
                <a:solidFill>
                  <a:srgbClr val="000000"/>
                </a:solidFill>
              </a:rPr>
              <a:t>(publish</a:t>
            </a:r>
            <a:r>
              <a:rPr lang="en-US" dirty="0" smtClean="0">
                <a:solidFill>
                  <a:srgbClr val="000000"/>
                </a:solidFill>
              </a:rPr>
              <a:t>/)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css</a:t>
            </a:r>
            <a:r>
              <a:rPr lang="en-US" dirty="0" smtClean="0">
                <a:solidFill>
                  <a:srgbClr val="000000"/>
                </a:solidFill>
              </a:rPr>
              <a:t>: replace @</a:t>
            </a:r>
            <a:r>
              <a:rPr lang="en-US" dirty="0" smtClean="0">
                <a:solidFill>
                  <a:srgbClr val="000000"/>
                </a:solidFill>
              </a:rPr>
              <a:t>imports, </a:t>
            </a:r>
            <a:r>
              <a:rPr lang="en-US" dirty="0" err="1" smtClean="0">
                <a:solidFill>
                  <a:srgbClr val="000000"/>
                </a:solidFill>
              </a:rPr>
              <a:t>concat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</a:t>
            </a:r>
            <a:r>
              <a:rPr lang="en-US" dirty="0" smtClean="0">
                <a:solidFill>
                  <a:srgbClr val="000000"/>
                </a:solidFill>
              </a:rPr>
              <a:t>minify </a:t>
            </a:r>
            <a:r>
              <a:rPr lang="en-US" dirty="0" smtClean="0">
                <a:solidFill>
                  <a:srgbClr val="000000"/>
                </a:solidFill>
              </a:rPr>
              <a:t>CSS into 1 </a:t>
            </a:r>
            <a:r>
              <a:rPr lang="en-US" dirty="0" smtClean="0">
                <a:solidFill>
                  <a:srgbClr val="000000"/>
                </a:solidFill>
              </a:rPr>
              <a:t>file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html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minify </a:t>
            </a:r>
            <a:r>
              <a:rPr lang="en-US" dirty="0" smtClean="0">
                <a:solidFill>
                  <a:srgbClr val="000000"/>
                </a:solidFill>
              </a:rPr>
              <a:t>HTML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img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optimize 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png</a:t>
            </a:r>
            <a:r>
              <a:rPr lang="en-US" dirty="0" smtClean="0">
                <a:solidFill>
                  <a:srgbClr val="000000"/>
                </a:solidFill>
              </a:rPr>
              <a:t>/.jpg </a:t>
            </a:r>
            <a:r>
              <a:rPr lang="en-US" dirty="0" smtClean="0">
                <a:solidFill>
                  <a:srgbClr val="000000"/>
                </a:solidFill>
              </a:rPr>
              <a:t>by </a:t>
            </a:r>
            <a:r>
              <a:rPr lang="en-US" dirty="0" err="1" smtClean="0">
                <a:solidFill>
                  <a:srgbClr val="000000"/>
                </a:solidFill>
              </a:rPr>
              <a:t>OptiPNG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JPEGtran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mkdirs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prepare build folders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rev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auto </a:t>
            </a:r>
            <a:r>
              <a:rPr lang="en-US" dirty="0" smtClean="0">
                <a:solidFill>
                  <a:srgbClr val="000000"/>
                </a:solidFill>
              </a:rPr>
              <a:t>rename </a:t>
            </a:r>
            <a:r>
              <a:rPr lang="en-US" dirty="0" smtClean="0">
                <a:solidFill>
                  <a:srgbClr val="000000"/>
                </a:solidFill>
              </a:rPr>
              <a:t>build files by </a:t>
            </a:r>
            <a:r>
              <a:rPr lang="en-US" dirty="0" smtClean="0">
                <a:solidFill>
                  <a:srgbClr val="000000"/>
                </a:solidFill>
              </a:rPr>
              <a:t>revision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usemin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replace reference to use optimized CSS, JS and assets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  <p:pic>
        <p:nvPicPr>
          <p:cNvPr id="7170" name="Picture 2" descr="C:\Users\sonvq\Desktop\grund-js-op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5618" y="293915"/>
            <a:ext cx="4403271" cy="22044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1555460"/>
            <a:ext cx="8400660" cy="506305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Package </a:t>
            </a:r>
            <a:r>
              <a:rPr lang="en-US" b="1" dirty="0" smtClean="0"/>
              <a:t>Manager</a:t>
            </a:r>
            <a:r>
              <a:rPr lang="en-US" dirty="0" smtClean="0"/>
              <a:t> is used for dependency </a:t>
            </a:r>
            <a:r>
              <a:rPr lang="en-US" dirty="0" smtClean="0"/>
              <a:t>management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Don’t have </a:t>
            </a:r>
            <a:r>
              <a:rPr lang="en-US" dirty="0" smtClean="0"/>
              <a:t>to manually download and </a:t>
            </a:r>
            <a:r>
              <a:rPr lang="en-US" dirty="0" smtClean="0"/>
              <a:t>manage scripts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Bower</a:t>
            </a:r>
            <a:r>
              <a:rPr lang="en-US" dirty="0" smtClean="0"/>
              <a:t> and </a:t>
            </a:r>
            <a:r>
              <a:rPr lang="en-US" dirty="0" err="1" smtClean="0">
                <a:hlinkClick r:id="rId4"/>
              </a:rPr>
              <a:t>npm</a:t>
            </a:r>
            <a:r>
              <a:rPr lang="en-US" dirty="0" smtClean="0"/>
              <a:t> are two popular </a:t>
            </a:r>
            <a:r>
              <a:rPr lang="en-US" dirty="0" smtClean="0"/>
              <a:t>options</a:t>
            </a:r>
          </a:p>
          <a:p>
            <a:endParaRPr lang="en-US" dirty="0" smtClean="0"/>
          </a:p>
          <a:p>
            <a:r>
              <a:rPr lang="en-US" dirty="0" smtClean="0"/>
              <a:t>Written by Twitter Inc</a:t>
            </a:r>
            <a:endParaRPr lang="en-US" dirty="0" smtClean="0"/>
          </a:p>
        </p:txBody>
      </p:sp>
      <p:pic>
        <p:nvPicPr>
          <p:cNvPr id="5122" name="Picture 2" descr="C:\Users\sonvq\Desktop\toolset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6460" y="-10886"/>
            <a:ext cx="2457450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6510" y="2394856"/>
            <a:ext cx="8400660" cy="4223657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3 commands:</a:t>
            </a:r>
          </a:p>
          <a:p>
            <a:pPr lvl="1">
              <a:buFont typeface="Courier New" pitchFamily="49" charset="0"/>
              <a:buChar char="o"/>
            </a:pPr>
            <a:r>
              <a:rPr lang="en-US" i="1" dirty="0" smtClean="0">
                <a:solidFill>
                  <a:srgbClr val="000000"/>
                </a:solidFill>
              </a:rPr>
              <a:t>bower </a:t>
            </a:r>
            <a:r>
              <a:rPr lang="en-US" i="1" dirty="0" smtClean="0">
                <a:solidFill>
                  <a:srgbClr val="000000"/>
                </a:solidFill>
              </a:rPr>
              <a:t>search </a:t>
            </a:r>
            <a:r>
              <a:rPr lang="en-US" i="1" dirty="0" smtClean="0">
                <a:solidFill>
                  <a:srgbClr val="000000"/>
                </a:solidFill>
              </a:rPr>
              <a:t>[package_name</a:t>
            </a:r>
            <a:r>
              <a:rPr lang="en-US" i="1" dirty="0" smtClean="0">
                <a:solidFill>
                  <a:srgbClr val="000000"/>
                </a:solidFill>
              </a:rPr>
              <a:t>]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i="1" dirty="0" smtClean="0">
                <a:solidFill>
                  <a:srgbClr val="000000"/>
                </a:solidFill>
              </a:rPr>
              <a:t>bower </a:t>
            </a:r>
            <a:r>
              <a:rPr lang="en-US" i="1" dirty="0" smtClean="0">
                <a:solidFill>
                  <a:srgbClr val="000000"/>
                </a:solidFill>
              </a:rPr>
              <a:t>install </a:t>
            </a:r>
            <a:r>
              <a:rPr lang="en-US" i="1" dirty="0" smtClean="0">
                <a:solidFill>
                  <a:srgbClr val="000000"/>
                </a:solidFill>
              </a:rPr>
              <a:t>[package_name</a:t>
            </a:r>
            <a:r>
              <a:rPr lang="en-US" i="1" dirty="0" smtClean="0">
                <a:solidFill>
                  <a:srgbClr val="000000"/>
                </a:solidFill>
              </a:rPr>
              <a:t>]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i="1" dirty="0" smtClean="0">
                <a:solidFill>
                  <a:srgbClr val="000000"/>
                </a:solidFill>
              </a:rPr>
              <a:t>bower uninstall [package</a:t>
            </a:r>
            <a:r>
              <a:rPr lang="vi-VN" i="1" dirty="0" smtClean="0">
                <a:solidFill>
                  <a:srgbClr val="000000"/>
                </a:solidFill>
              </a:rPr>
              <a:t>_</a:t>
            </a:r>
            <a:r>
              <a:rPr lang="en-US" i="1" dirty="0" smtClean="0">
                <a:solidFill>
                  <a:srgbClr val="000000"/>
                </a:solidFill>
              </a:rPr>
              <a:t>name]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are about 27372 </a:t>
            </a:r>
            <a:r>
              <a:rPr lang="en-US" dirty="0" smtClean="0"/>
              <a:t>bower </a:t>
            </a:r>
            <a:r>
              <a:rPr lang="en-US" dirty="0" smtClean="0"/>
              <a:t>components (2</a:t>
            </a:r>
            <a:r>
              <a:rPr lang="vi-VN" dirty="0" smtClean="0"/>
              <a:t>5 May 2016)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://sindresorhus.com/bower-components</a:t>
            </a:r>
            <a:endParaRPr lang="en-US" dirty="0" smtClean="0"/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4" name="Picture 2" descr="C:\Users\sonvq\Desktop\frontend-workfl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7626" y="435431"/>
            <a:ext cx="3617056" cy="17090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-141521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dirty="0" err="1">
                <a:cs typeface="Constantia"/>
              </a:rPr>
              <a:t>AngularJS</a:t>
            </a:r>
            <a:r>
              <a:rPr lang="en-US" dirty="0">
                <a:cs typeface="Constantia"/>
              </a:rPr>
              <a:t> generator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000925"/>
            <a:ext cx="8229600" cy="44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218" name="Picture 2" descr="C:\Users\sonvq\Desktop\Screenshot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556" y="929783"/>
            <a:ext cx="6826930" cy="5928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4672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00944" y="1462083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vi-VN" dirty="0" smtClean="0">
                <a:cs typeface="Constantia"/>
              </a:rPr>
              <a:t>Project structure</a:t>
            </a:r>
            <a:endParaRPr lang="en-US" dirty="0"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000925"/>
            <a:ext cx="8229600" cy="44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 descr="C:\Users\sonvq\Desktop\Screenshot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51148"/>
            <a:ext cx="3320143" cy="62274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4672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30732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dirty="0" err="1">
                <a:cs typeface="Constantia"/>
              </a:rPr>
              <a:t>AngularJS</a:t>
            </a:r>
            <a:r>
              <a:rPr lang="en-US" dirty="0">
                <a:cs typeface="Constantia"/>
              </a:rPr>
              <a:t> generator</a:t>
            </a:r>
          </a:p>
        </p:txBody>
      </p:sp>
      <p:pic>
        <p:nvPicPr>
          <p:cNvPr id="10242" name="Picture 2" descr="C:\Users\sonvq\Desktop\Screenshot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08" y="1204118"/>
            <a:ext cx="4443751" cy="5532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770319" y="2002972"/>
            <a:ext cx="4367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github.com/yeoman/generator-angular</a:t>
            </a:r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114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228600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lvl="1"/>
            <a:r>
              <a:rPr lang="en-US" dirty="0" smtClean="0">
                <a:cs typeface="Constantia"/>
              </a:rPr>
              <a:t>Demo</a:t>
            </a:r>
            <a:endParaRPr lang="en-US" dirty="0"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534886"/>
            <a:ext cx="8229600" cy="489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Generate skeleton </a:t>
            </a:r>
            <a:r>
              <a:rPr lang="en-US" dirty="0" smtClean="0">
                <a:solidFill>
                  <a:srgbClr val="000000"/>
                </a:solidFill>
              </a:rPr>
              <a:t>app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</a:rPr>
              <a:t>yo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angular:route</a:t>
            </a:r>
            <a:r>
              <a:rPr lang="en-US" dirty="0" smtClean="0">
                <a:solidFill>
                  <a:srgbClr val="000000"/>
                </a:solidFill>
              </a:rPr>
              <a:t> hello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dirty="0" err="1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angular:directive</a:t>
            </a:r>
            <a:r>
              <a:rPr lang="en-US" dirty="0" smtClean="0">
                <a:solidFill>
                  <a:srgbClr val="000000"/>
                </a:solidFill>
              </a:rPr>
              <a:t> hello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dirty="0" err="1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angular:controller</a:t>
            </a:r>
            <a:r>
              <a:rPr lang="en-US" dirty="0" smtClean="0">
                <a:solidFill>
                  <a:srgbClr val="000000"/>
                </a:solidFill>
              </a:rPr>
              <a:t> hello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dirty="0" err="1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angular:view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hello</a:t>
            </a:r>
            <a:endParaRPr lang="vi-VN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Preview application with built-in </a:t>
            </a:r>
            <a:r>
              <a:rPr lang="en-US" dirty="0" smtClean="0">
                <a:solidFill>
                  <a:srgbClr val="000000"/>
                </a:solidFill>
              </a:rPr>
              <a:t>server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grunt </a:t>
            </a:r>
            <a:r>
              <a:rPr lang="en-US" dirty="0" smtClean="0">
                <a:solidFill>
                  <a:srgbClr val="000000"/>
                </a:solidFill>
              </a:rPr>
              <a:t>server</a:t>
            </a:r>
            <a:endParaRPr lang="vi-VN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Build </a:t>
            </a:r>
            <a:r>
              <a:rPr lang="en-US" dirty="0" smtClean="0">
                <a:solidFill>
                  <a:srgbClr val="000000"/>
                </a:solidFill>
              </a:rPr>
              <a:t>application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grunt build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3696"/>
            <a:ext cx="2895600" cy="365125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www.qsoftvietnam.com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66662" y="65436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18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-1" y="6543696"/>
            <a:ext cx="2905125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Saturday, 09 November 2013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38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64029"/>
            <a:ext cx="8229600" cy="739014"/>
          </a:xfrm>
        </p:spPr>
        <p:txBody>
          <a:bodyPr/>
          <a:lstStyle/>
          <a:p>
            <a:r>
              <a:rPr lang="en-US" dirty="0" smtClean="0"/>
              <a:t>What is Yeoman</a:t>
            </a:r>
            <a:endParaRPr lang="en-US" dirty="0"/>
          </a:p>
        </p:txBody>
      </p:sp>
      <p:pic>
        <p:nvPicPr>
          <p:cNvPr id="1026" name="Picture 2" descr="C:\Users\sonvq\Desktop\illustration-home-inverted.91b07808b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2196" y="4245431"/>
            <a:ext cx="4470918" cy="2503714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1850571"/>
            <a:ext cx="8229600" cy="4157663"/>
          </a:xfrm>
        </p:spPr>
        <p:txBody>
          <a:bodyPr/>
          <a:lstStyle/>
          <a:p>
            <a:r>
              <a:rPr lang="en-US" dirty="0" smtClean="0"/>
              <a:t>The web's scaffolding tool for modern </a:t>
            </a:r>
            <a:r>
              <a:rPr lang="en-US" dirty="0" err="1" smtClean="0"/>
              <a:t>webapps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Kickstart</a:t>
            </a:r>
            <a:r>
              <a:rPr lang="en-US" dirty="0" smtClean="0"/>
              <a:t> new projects productively</a:t>
            </a:r>
          </a:p>
          <a:p>
            <a:endParaRPr lang="en-US" dirty="0" smtClean="0"/>
          </a:p>
          <a:p>
            <a:r>
              <a:rPr lang="en-US" dirty="0" smtClean="0"/>
              <a:t>Provide best practices, workflow, generator &amp; tools</a:t>
            </a:r>
          </a:p>
          <a:p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 err="1" smtClean="0"/>
              <a:t>linting</a:t>
            </a:r>
            <a:r>
              <a:rPr lang="en-US" dirty="0" smtClean="0"/>
              <a:t>, testing,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much more…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5154"/>
            <a:ext cx="8229600" cy="739014"/>
          </a:xfrm>
        </p:spPr>
        <p:txBody>
          <a:bodyPr/>
          <a:lstStyle/>
          <a:p>
            <a:r>
              <a:rPr lang="en-US" dirty="0" smtClean="0"/>
              <a:t>Who using Yeoman</a:t>
            </a:r>
            <a:endParaRPr lang="en-US" dirty="0"/>
          </a:p>
        </p:txBody>
      </p:sp>
      <p:pic>
        <p:nvPicPr>
          <p:cNvPr id="4098" name="Picture 2" descr="C:\Users\sonvq\Desktop\Screenshot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172" y="1426030"/>
            <a:ext cx="8669231" cy="52950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96" y="478980"/>
            <a:ext cx="8229600" cy="739014"/>
          </a:xfrm>
        </p:spPr>
        <p:txBody>
          <a:bodyPr/>
          <a:lstStyle/>
          <a:p>
            <a:r>
              <a:rPr lang="en-US" dirty="0" smtClean="0"/>
              <a:t>Yeoman tools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2525503"/>
            <a:ext cx="8229600" cy="41576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Scaffolding tool</a:t>
            </a:r>
            <a:r>
              <a:rPr lang="en-US" dirty="0" smtClean="0"/>
              <a:t> for </a:t>
            </a:r>
            <a:r>
              <a:rPr lang="en-US" dirty="0" err="1" smtClean="0"/>
              <a:t>contruct</a:t>
            </a:r>
            <a:r>
              <a:rPr lang="en-US" dirty="0" smtClean="0"/>
              <a:t> new app (</a:t>
            </a:r>
            <a:r>
              <a:rPr lang="en-US" dirty="0" err="1" smtClean="0"/>
              <a:t>Yo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Build system</a:t>
            </a:r>
            <a:r>
              <a:rPr lang="en-US" dirty="0" smtClean="0"/>
              <a:t> for build, preview, test (Grunt, Gulp)</a:t>
            </a:r>
          </a:p>
          <a:p>
            <a:endParaRPr lang="en-US" dirty="0" smtClean="0"/>
          </a:p>
          <a:p>
            <a:r>
              <a:rPr lang="en-US" b="1" dirty="0" smtClean="0"/>
              <a:t>Package manager</a:t>
            </a:r>
            <a:r>
              <a:rPr lang="en-US" dirty="0" smtClean="0"/>
              <a:t> for dependency management (Bower, 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</p:txBody>
      </p:sp>
      <p:pic>
        <p:nvPicPr>
          <p:cNvPr id="1027" name="Picture 3" descr="C:\Users\sonvq\Desktop\tool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1511916"/>
            <a:ext cx="5112313" cy="20560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96" y="217716"/>
            <a:ext cx="8229600" cy="739014"/>
          </a:xfrm>
        </p:spPr>
        <p:txBody>
          <a:bodyPr/>
          <a:lstStyle/>
          <a:p>
            <a:r>
              <a:rPr lang="en-US" dirty="0" smtClean="0"/>
              <a:t>Yeoman 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8319" y="1120020"/>
            <a:ext cx="8709737" cy="2710543"/>
          </a:xfrm>
        </p:spPr>
        <p:txBody>
          <a:bodyPr/>
          <a:lstStyle/>
          <a:p>
            <a:r>
              <a:rPr lang="en-US" b="1" dirty="0" smtClean="0"/>
              <a:t>Lightning-fast scaffolding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Easily scaffold new projects with customizable templates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Great build process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Minification</a:t>
            </a:r>
            <a:r>
              <a:rPr lang="en-US" dirty="0" smtClean="0"/>
              <a:t> and concatenation</a:t>
            </a: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Optimize image, HTML, compile </a:t>
            </a:r>
            <a:r>
              <a:rPr lang="en-US" dirty="0" err="1" smtClean="0"/>
              <a:t>CoffeeScript</a:t>
            </a:r>
            <a:r>
              <a:rPr lang="en-US" dirty="0" smtClean="0"/>
              <a:t> &amp;Compass files</a:t>
            </a:r>
          </a:p>
          <a:p>
            <a:endParaRPr lang="en-US" dirty="0" smtClean="0"/>
          </a:p>
        </p:txBody>
      </p:sp>
      <p:pic>
        <p:nvPicPr>
          <p:cNvPr id="3" name="Picture 3" descr="C:\Users\sonvq\Desktop\yeoman-008.cfa02809b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06171" y="3571135"/>
            <a:ext cx="2648632" cy="3748148"/>
          </a:xfrm>
          <a:prstGeom prst="rect">
            <a:avLst/>
          </a:prstGeom>
          <a:noFill/>
        </p:spPr>
      </p:pic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1970314" y="3863220"/>
            <a:ext cx="6977743" cy="288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Built-in preview server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Fired up Built-in server with just one command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LiveReload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 watch, compile &amp; refresh browser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Automatically lint scripts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JSHint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ensure following language best-practices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96" y="424550"/>
            <a:ext cx="8229600" cy="739014"/>
          </a:xfrm>
        </p:spPr>
        <p:txBody>
          <a:bodyPr/>
          <a:lstStyle/>
          <a:p>
            <a:r>
              <a:rPr lang="en-US" dirty="0" smtClean="0"/>
              <a:t>Yeoman 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8319" y="1642548"/>
            <a:ext cx="8709737" cy="4627637"/>
          </a:xfrm>
        </p:spPr>
        <p:txBody>
          <a:bodyPr/>
          <a:lstStyle/>
          <a:p>
            <a:r>
              <a:rPr lang="en-US" b="1" dirty="0" smtClean="0"/>
              <a:t>Awesome Image Optimization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Optimize images using </a:t>
            </a:r>
            <a:r>
              <a:rPr lang="en-US" dirty="0" err="1" smtClean="0"/>
              <a:t>OptiPNG</a:t>
            </a:r>
            <a:r>
              <a:rPr lang="en-US" dirty="0" smtClean="0"/>
              <a:t> &amp; </a:t>
            </a:r>
            <a:r>
              <a:rPr lang="en-US" dirty="0" err="1" smtClean="0"/>
              <a:t>JPEGTran</a:t>
            </a:r>
            <a:endParaRPr lang="en-US" dirty="0" smtClean="0"/>
          </a:p>
          <a:p>
            <a:pPr lvl="1">
              <a:buNone/>
            </a:pPr>
            <a:endParaRPr lang="en-US" b="1" dirty="0" smtClean="0"/>
          </a:p>
          <a:p>
            <a:r>
              <a:rPr lang="en-US" b="1" dirty="0" smtClean="0"/>
              <a:t>Killer package management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Easily search new packages via </a:t>
            </a:r>
            <a:r>
              <a:rPr lang="en-US" dirty="0" err="1" smtClean="0"/>
              <a:t>cmd</a:t>
            </a:r>
            <a:r>
              <a:rPr lang="en-US" dirty="0" smtClean="0"/>
              <a:t>, install &amp; keep them updated</a:t>
            </a:r>
          </a:p>
          <a:p>
            <a:endParaRPr lang="en-US" dirty="0" smtClean="0"/>
          </a:p>
          <a:p>
            <a:pPr lvl="0"/>
            <a:r>
              <a:rPr lang="en-US" b="1" dirty="0" err="1" smtClean="0"/>
              <a:t>PhantomJS</a:t>
            </a:r>
            <a:r>
              <a:rPr lang="en-US" b="1" dirty="0" smtClean="0"/>
              <a:t> Unit Testing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Easily run unit tests in </a:t>
            </a:r>
            <a:r>
              <a:rPr lang="en-US" dirty="0" err="1" smtClean="0"/>
              <a:t>WebKit</a:t>
            </a:r>
            <a:r>
              <a:rPr lang="en-US" dirty="0" smtClean="0"/>
              <a:t> via </a:t>
            </a:r>
            <a:r>
              <a:rPr lang="en-US" dirty="0" err="1" smtClean="0"/>
              <a:t>PhantomJS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sonvq\Desktop\yeoman-004.5ddf2404c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1057" y="3684880"/>
            <a:ext cx="2496230" cy="35324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96" y="587840"/>
            <a:ext cx="8229600" cy="739014"/>
          </a:xfrm>
        </p:spPr>
        <p:txBody>
          <a:bodyPr/>
          <a:lstStyle/>
          <a:p>
            <a:r>
              <a:rPr lang="en-US" dirty="0" smtClean="0"/>
              <a:t>The old-fashioned Workflow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45175" y="1642548"/>
            <a:ext cx="6898825" cy="4627637"/>
          </a:xfrm>
        </p:spPr>
        <p:txBody>
          <a:bodyPr/>
          <a:lstStyle/>
          <a:p>
            <a:r>
              <a:rPr lang="en-US" dirty="0" smtClean="0"/>
              <a:t>Find an HTML Boilerplate</a:t>
            </a:r>
          </a:p>
          <a:p>
            <a:r>
              <a:rPr lang="en-US" dirty="0" smtClean="0"/>
              <a:t>Download </a:t>
            </a:r>
            <a:r>
              <a:rPr lang="en-US" dirty="0" smtClean="0"/>
              <a:t>&amp; add </a:t>
            </a:r>
            <a:r>
              <a:rPr lang="en-US" dirty="0" smtClean="0"/>
              <a:t>it to project</a:t>
            </a:r>
          </a:p>
          <a:p>
            <a:r>
              <a:rPr lang="en-US" dirty="0" smtClean="0"/>
              <a:t>Find a UI Boilerplate</a:t>
            </a:r>
          </a:p>
          <a:p>
            <a:r>
              <a:rPr lang="en-US" dirty="0" smtClean="0"/>
              <a:t>Download </a:t>
            </a:r>
            <a:r>
              <a:rPr lang="en-US" dirty="0" smtClean="0"/>
              <a:t>&amp; add </a:t>
            </a:r>
            <a:r>
              <a:rPr lang="en-US" dirty="0" smtClean="0"/>
              <a:t>it to project</a:t>
            </a:r>
          </a:p>
          <a:p>
            <a:r>
              <a:rPr lang="en-US" dirty="0" smtClean="0"/>
              <a:t>Download project </a:t>
            </a:r>
            <a:r>
              <a:rPr lang="en-US" dirty="0" err="1" smtClean="0"/>
              <a:t>libs</a:t>
            </a:r>
            <a:r>
              <a:rPr lang="en-US" dirty="0" smtClean="0"/>
              <a:t>, add '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Copy boilerplate for </a:t>
            </a:r>
            <a:r>
              <a:rPr lang="en-US" dirty="0" err="1" smtClean="0"/>
              <a:t>models,views</a:t>
            </a:r>
            <a:r>
              <a:rPr lang="en-US" dirty="0" smtClean="0"/>
              <a:t>, setup</a:t>
            </a:r>
          </a:p>
          <a:p>
            <a:r>
              <a:rPr lang="en-US" dirty="0" smtClean="0"/>
              <a:t>Setup test runner</a:t>
            </a:r>
          </a:p>
          <a:p>
            <a:r>
              <a:rPr lang="en-US" dirty="0" smtClean="0"/>
              <a:t>Setup build process</a:t>
            </a:r>
          </a:p>
          <a:p>
            <a:r>
              <a:rPr lang="en-US" dirty="0" smtClean="0"/>
              <a:t>Write Real Code!</a:t>
            </a:r>
          </a:p>
          <a:p>
            <a:endParaRPr lang="en-US" dirty="0" smtClean="0"/>
          </a:p>
        </p:txBody>
      </p:sp>
      <p:pic>
        <p:nvPicPr>
          <p:cNvPr id="3074" name="Picture 2" descr="C:\Users\sonvq\Desktop\yeoman-0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5833"/>
            <a:ext cx="2245175" cy="370618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96" y="293918"/>
            <a:ext cx="8229600" cy="739014"/>
          </a:xfrm>
        </p:spPr>
        <p:txBody>
          <a:bodyPr/>
          <a:lstStyle/>
          <a:p>
            <a:r>
              <a:rPr lang="en-US" dirty="0" smtClean="0"/>
              <a:t>Yeoman </a:t>
            </a:r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1027" name="Picture 3" descr="C:\Users\sonvq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840" y="1175656"/>
            <a:ext cx="7572466" cy="5540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96" y="621700"/>
            <a:ext cx="8229600" cy="739014"/>
          </a:xfrm>
        </p:spPr>
        <p:txBody>
          <a:bodyPr/>
          <a:lstStyle/>
          <a:p>
            <a:r>
              <a:rPr lang="en-US" dirty="0" smtClean="0"/>
              <a:t>Is yeoman better?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1794952"/>
            <a:ext cx="8400660" cy="4627637"/>
          </a:xfrm>
        </p:spPr>
        <p:txBody>
          <a:bodyPr/>
          <a:lstStyle/>
          <a:p>
            <a:r>
              <a:rPr lang="en-US" dirty="0" smtClean="0"/>
              <a:t>HTML5 Boilerplate</a:t>
            </a:r>
          </a:p>
          <a:p>
            <a:r>
              <a:rPr lang="en-US" dirty="0" smtClean="0"/>
              <a:t>Twitter Bootstrap</a:t>
            </a:r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Karma </a:t>
            </a:r>
            <a:r>
              <a:rPr lang="en-US" dirty="0" err="1" smtClean="0"/>
              <a:t>Testrunner</a:t>
            </a:r>
            <a:endParaRPr lang="en-US" dirty="0" smtClean="0"/>
          </a:p>
          <a:p>
            <a:r>
              <a:rPr lang="en-US" dirty="0" smtClean="0"/>
              <a:t>Scaffolding for Models, Directives, Routes, Views, Values, Constants, Services, Factories, ...</a:t>
            </a:r>
          </a:p>
          <a:p>
            <a:r>
              <a:rPr lang="en-US" dirty="0" smtClean="0"/>
              <a:t>DI-aware JavaScript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err="1" smtClean="0"/>
              <a:t>CoffeeScript</a:t>
            </a:r>
            <a:r>
              <a:rPr lang="en-US" dirty="0" smtClean="0"/>
              <a:t> support</a:t>
            </a:r>
          </a:p>
          <a:p>
            <a:endParaRPr lang="en-US" dirty="0" smtClean="0"/>
          </a:p>
        </p:txBody>
      </p:sp>
      <p:pic>
        <p:nvPicPr>
          <p:cNvPr id="2051" name="Picture 3" descr="C:\Users\sonvq\Desktop\yeoman-005.7396b844a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6259" y="-217717"/>
            <a:ext cx="2825996" cy="39991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14034</TotalTime>
  <Words>659</Words>
  <Application>Microsoft Office PowerPoint</Application>
  <PresentationFormat>On-screen Show (4:3)</PresentationFormat>
  <Paragraphs>157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QSOFT VIETNAM</vt:lpstr>
      <vt:lpstr>Slide 1</vt:lpstr>
      <vt:lpstr>What is Yeoman</vt:lpstr>
      <vt:lpstr>Who using Yeoman</vt:lpstr>
      <vt:lpstr>Yeoman tools</vt:lpstr>
      <vt:lpstr>Yeoman features</vt:lpstr>
      <vt:lpstr>Yeoman features</vt:lpstr>
      <vt:lpstr>The old-fashioned Workflow</vt:lpstr>
      <vt:lpstr>Yeoman workflow</vt:lpstr>
      <vt:lpstr>Is yeoman better?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1175</cp:revision>
  <cp:lastPrinted>2015-01-26T06:13:35Z</cp:lastPrinted>
  <dcterms:created xsi:type="dcterms:W3CDTF">2011-07-05T15:47:08Z</dcterms:created>
  <dcterms:modified xsi:type="dcterms:W3CDTF">2016-05-25T11:44:50Z</dcterms:modified>
</cp:coreProperties>
</file>