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495" r:id="rId1"/>
  </p:sldMasterIdLst>
  <p:notesMasterIdLst>
    <p:notesMasterId r:id="rId11"/>
  </p:notesMasterIdLst>
  <p:handoutMasterIdLst>
    <p:handoutMasterId r:id="rId12"/>
  </p:handoutMasterIdLst>
  <p:sldIdLst>
    <p:sldId id="256" r:id="rId2"/>
    <p:sldId id="393" r:id="rId3"/>
    <p:sldId id="369" r:id="rId4"/>
    <p:sldId id="398" r:id="rId5"/>
    <p:sldId id="394" r:id="rId6"/>
    <p:sldId id="397" r:id="rId7"/>
    <p:sldId id="395" r:id="rId8"/>
    <p:sldId id="396" r:id="rId9"/>
    <p:sldId id="33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0E5EA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083" autoAdjust="0"/>
    <p:restoredTop sz="85125" autoAdjust="0"/>
  </p:normalViewPr>
  <p:slideViewPr>
    <p:cSldViewPr snapToGrid="0" snapToObjects="1">
      <p:cViewPr>
        <p:scale>
          <a:sx n="87" d="100"/>
          <a:sy n="87" d="100"/>
        </p:scale>
        <p:origin x="-2478" y="-3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239D8-9946-CA43-8D24-8F75F9EC746F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555D0-D576-144C-A110-33DEAAC5A4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70718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3C4F2-547F-4EAC-A4FB-1991884D518B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45946-0CF3-4C0F-AF5C-F563F65A06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75180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ular-ui/AngularJS-sublime-packag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ular-ui/AngularJS-sublime-packag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tana.co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angelozerr/angularjs-eclipse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tana.com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angelozerr/angularjs-eclip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3453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https://www.jetbrains.com/webstorm/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289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https://www.jetbrains.com/webstorm/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4969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http://www.sublimetext.com/</a:t>
            </a:r>
          </a:p>
          <a:p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github.com/angular-ui/AngularJS-sublime-package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0654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http://www.sublimetext.com/</a:t>
            </a:r>
          </a:p>
          <a:p>
            <a:r>
              <a:rPr lang="en-US" dirty="0" smtClean="0">
                <a:hlinkClick r:id="rId3"/>
              </a:rPr>
              <a:t>https://github.com/angular-ui/AngularJS-sublime-package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7116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http://www.aptana.com/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https://github.com/angelozerr/angularjs-eclipse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0391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http://www.aptana.com/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https://github.com/angelozerr/angularjs-eclipse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0391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95E4D3-92F1-F74E-BDA8-3EA24612ADAC}" type="datetime2">
              <a:rPr lang="en-US" smtClean="0"/>
              <a:pPr/>
              <a:t>Friday, May 20,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58C7B7-FC72-9D41-BEE1-BB86D4F232B4}" type="datetime2">
              <a:rPr lang="en-US" smtClean="0"/>
              <a:pPr/>
              <a:t>Friday, May 20,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37682"/>
            <a:ext cx="2057400" cy="54255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37682"/>
            <a:ext cx="6019800" cy="5425599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6E821B-96E8-764D-BF74-9827494534E4}" type="datetime2">
              <a:rPr lang="en-US" smtClean="0"/>
              <a:pPr/>
              <a:t>Friday, May 20,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2186"/>
            <a:ext cx="8229600" cy="7390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0900"/>
            <a:ext cx="8229600" cy="4157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D89BD2-8F64-7D49-B0EC-A10964D418B9}" type="datetime2">
              <a:rPr lang="en-US" smtClean="0"/>
              <a:pPr/>
              <a:t>Friday, May 20,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66F277-A6C8-D74E-AD9A-DEDC5E2BD837}" type="datetime2">
              <a:rPr lang="en-US" smtClean="0"/>
              <a:pPr/>
              <a:t>Friday, May 20,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425"/>
            <a:ext cx="8229600" cy="6325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06600"/>
            <a:ext cx="4038600" cy="41195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06600"/>
            <a:ext cx="4038600" cy="4119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B6B04E-5C92-7445-BA45-A4E3769C0C5A}" type="datetime2">
              <a:rPr lang="en-US" smtClean="0"/>
              <a:pPr/>
              <a:t>Friday, May 20, 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424"/>
            <a:ext cx="8229600" cy="85875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1219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048001"/>
            <a:ext cx="4040188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1219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048001"/>
            <a:ext cx="4041775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8670BD-E6C9-264B-B690-760DD144ACC6}" type="datetime2">
              <a:rPr lang="en-US" smtClean="0"/>
              <a:pPr/>
              <a:t>Friday, May 20, 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7824"/>
            <a:ext cx="8229600" cy="8587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675A36-41C1-3640-8C6B-1BC6AFC60484}" type="datetime2">
              <a:rPr lang="en-US" smtClean="0"/>
              <a:pPr/>
              <a:t>Friday, May 20, 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7F365B-D897-1947-952A-6C45D93ACDC1}" type="datetime2">
              <a:rPr lang="en-US" smtClean="0"/>
              <a:pPr/>
              <a:t>Friday, May 20, 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5100"/>
            <a:ext cx="3008313" cy="787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EF7792-C4C4-FC44-A7F5-725EC2CD30B1}" type="datetime2">
              <a:rPr lang="en-US" smtClean="0"/>
              <a:pPr/>
              <a:t>Friday, May 20, 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33499"/>
            <a:ext cx="5486400" cy="33940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13829E-7EE3-3944-BE84-808F00A9FAF3}" type="datetime2">
              <a:rPr lang="en-US" smtClean="0"/>
              <a:pPr/>
              <a:t>Friday, May 20, 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97825"/>
            <a:ext cx="8229600" cy="59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892302"/>
            <a:ext cx="8229600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4500" y="6546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fld id="{92714F1E-B45D-F141-BCEC-0A4A490D9DB7}" type="datetime2">
              <a:rPr lang="en-US" smtClean="0"/>
              <a:pPr/>
              <a:t>Friday, May 20,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00" y="65468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6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96" r:id="rId1"/>
    <p:sldLayoutId id="2147485497" r:id="rId2"/>
    <p:sldLayoutId id="2147485498" r:id="rId3"/>
    <p:sldLayoutId id="2147485499" r:id="rId4"/>
    <p:sldLayoutId id="2147485500" r:id="rId5"/>
    <p:sldLayoutId id="2147485501" r:id="rId6"/>
    <p:sldLayoutId id="2147485502" r:id="rId7"/>
    <p:sldLayoutId id="2147485503" r:id="rId8"/>
    <p:sldLayoutId id="2147485504" r:id="rId9"/>
    <p:sldLayoutId id="2147485505" r:id="rId10"/>
    <p:sldLayoutId id="2147485506" r:id="rId11"/>
  </p:sldLayoutIdLst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29681"/>
            <a:ext cx="7772400" cy="147002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AngularJS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 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IDEs</a:t>
            </a:r>
            <a:endParaRPr lang="en-US" sz="5400" b="1" dirty="0">
              <a:solidFill>
                <a:schemeClr val="accent6">
                  <a:lumMod val="75000"/>
                </a:schemeClr>
              </a:solidFill>
              <a:latin typeface="Constant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1026190"/>
            <a:ext cx="60766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CHƯƠNG TRÌNH ĐÀO TẠO NHÂN VIÊN 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MÔN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HỌC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</a:rPr>
              <a:t>Javascript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276535" y="6232112"/>
            <a:ext cx="2582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HANOI – MAY, 2015 </a:t>
            </a:r>
            <a:endParaRPr lang="en-US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92770" y="4199706"/>
            <a:ext cx="3899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 smtClean="0">
                <a:solidFill>
                  <a:srgbClr val="0E5EA5"/>
                </a:solidFill>
              </a:rPr>
              <a:t>Trình</a:t>
            </a:r>
            <a:r>
              <a:rPr lang="en-US" sz="2000" b="1" i="1" dirty="0" smtClean="0">
                <a:solidFill>
                  <a:srgbClr val="0E5EA5"/>
                </a:solidFill>
              </a:rPr>
              <a:t> </a:t>
            </a:r>
            <a:r>
              <a:rPr lang="en-US" sz="2000" b="1" i="1" dirty="0" err="1" smtClean="0">
                <a:solidFill>
                  <a:srgbClr val="0E5EA5"/>
                </a:solidFill>
              </a:rPr>
              <a:t>bày</a:t>
            </a:r>
            <a:r>
              <a:rPr lang="en-US" sz="2000" b="1" i="1" dirty="0" smtClean="0">
                <a:solidFill>
                  <a:srgbClr val="0E5EA5"/>
                </a:solidFill>
              </a:rPr>
              <a:t>: </a:t>
            </a:r>
            <a:r>
              <a:rPr lang="en-US" sz="2000" b="1" i="1" dirty="0" err="1" smtClean="0">
                <a:solidFill>
                  <a:srgbClr val="0E5EA5"/>
                </a:solidFill>
              </a:rPr>
              <a:t>DucNT</a:t>
            </a:r>
            <a:endParaRPr lang="en-US" sz="2000" b="1" i="1" dirty="0">
              <a:solidFill>
                <a:srgbClr val="0E5E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6866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IDE &amp; Text Editor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43" y="2273304"/>
            <a:ext cx="8665028" cy="4157663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In </a:t>
            </a:r>
            <a:r>
              <a:rPr lang="en-US" sz="2600" dirty="0" smtClean="0"/>
              <a:t>programming </a:t>
            </a:r>
            <a:r>
              <a:rPr lang="en-US" sz="2600" dirty="0"/>
              <a:t>world, </a:t>
            </a:r>
            <a:r>
              <a:rPr lang="en-US" sz="2600" dirty="0" smtClean="0"/>
              <a:t>2 </a:t>
            </a:r>
            <a:r>
              <a:rPr lang="en-US" sz="2600" dirty="0"/>
              <a:t>types of editors</a:t>
            </a:r>
            <a:r>
              <a:rPr lang="en-US" sz="2600" dirty="0" smtClean="0"/>
              <a:t>: </a:t>
            </a:r>
          </a:p>
          <a:p>
            <a:r>
              <a:rPr lang="en-US" sz="2600" b="1" dirty="0">
                <a:solidFill>
                  <a:srgbClr val="0000FF"/>
                </a:solidFill>
              </a:rPr>
              <a:t>F</a:t>
            </a:r>
            <a:r>
              <a:rPr lang="en-US" sz="2600" b="1" dirty="0" smtClean="0">
                <a:solidFill>
                  <a:srgbClr val="0000FF"/>
                </a:solidFill>
              </a:rPr>
              <a:t>ull </a:t>
            </a:r>
            <a:r>
              <a:rPr lang="en-US" sz="2600" b="1" dirty="0">
                <a:solidFill>
                  <a:srgbClr val="0000FF"/>
                </a:solidFill>
              </a:rPr>
              <a:t>featured Integrated Development </a:t>
            </a:r>
            <a:r>
              <a:rPr lang="en-US" sz="2600" b="1" dirty="0" smtClean="0">
                <a:solidFill>
                  <a:srgbClr val="0000FF"/>
                </a:solidFill>
              </a:rPr>
              <a:t>Environment</a:t>
            </a:r>
            <a:r>
              <a:rPr lang="en-US" sz="2600" b="1" dirty="0" smtClean="0"/>
              <a:t> </a:t>
            </a:r>
            <a:r>
              <a:rPr lang="en-US" sz="2600" dirty="0" smtClean="0"/>
              <a:t>(IDE)</a:t>
            </a:r>
          </a:p>
          <a:p>
            <a:r>
              <a:rPr lang="en-US" sz="2600" b="1" dirty="0" smtClean="0">
                <a:solidFill>
                  <a:srgbClr val="0000FF"/>
                </a:solidFill>
              </a:rPr>
              <a:t>Lightweight </a:t>
            </a:r>
            <a:r>
              <a:rPr lang="en-US" sz="2600" b="1" dirty="0">
                <a:solidFill>
                  <a:srgbClr val="0000FF"/>
                </a:solidFill>
              </a:rPr>
              <a:t>text </a:t>
            </a:r>
            <a:r>
              <a:rPr lang="en-US" sz="2600" b="1" dirty="0" smtClean="0">
                <a:solidFill>
                  <a:srgbClr val="0000FF"/>
                </a:solidFill>
              </a:rPr>
              <a:t>editors</a:t>
            </a:r>
          </a:p>
          <a:p>
            <a:endParaRPr lang="en-US" sz="2600" b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600" dirty="0" smtClean="0"/>
              <a:t>For </a:t>
            </a:r>
            <a:r>
              <a:rPr lang="en-US" sz="2600" dirty="0"/>
              <a:t>faster development </a:t>
            </a:r>
            <a:r>
              <a:rPr lang="en-US" sz="2600" dirty="0" smtClean="0"/>
              <a:t>workflow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7015"/>
            <a:ext cx="8229600" cy="739014"/>
          </a:xfrm>
        </p:spPr>
        <p:txBody>
          <a:bodyPr/>
          <a:lstStyle/>
          <a:p>
            <a:r>
              <a:rPr lang="en-US" b="1" dirty="0" err="1"/>
              <a:t>WebStorm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686" y="1924956"/>
            <a:ext cx="8523514" cy="3855357"/>
          </a:xfrm>
        </p:spPr>
        <p:txBody>
          <a:bodyPr/>
          <a:lstStyle/>
          <a:p>
            <a:r>
              <a:rPr lang="en-US" sz="2800" dirty="0" smtClean="0"/>
              <a:t>Suited for JS, HTML, CSS</a:t>
            </a:r>
          </a:p>
          <a:p>
            <a:endParaRPr lang="en-US" sz="2800" dirty="0" smtClean="0"/>
          </a:p>
          <a:p>
            <a:r>
              <a:rPr lang="en-US" sz="2800" dirty="0" smtClean="0"/>
              <a:t>Live </a:t>
            </a:r>
            <a:r>
              <a:rPr lang="en-US" sz="2800" dirty="0"/>
              <a:t>editor </a:t>
            </a:r>
            <a:r>
              <a:rPr lang="en-US" sz="2800" dirty="0" smtClean="0"/>
              <a:t>(</a:t>
            </a:r>
            <a:r>
              <a:rPr lang="en-US" sz="2800" dirty="0" smtClean="0"/>
              <a:t>without refreshing </a:t>
            </a:r>
            <a:r>
              <a:rPr lang="en-US" sz="2800" dirty="0" smtClean="0"/>
              <a:t>browser)</a:t>
            </a:r>
          </a:p>
          <a:p>
            <a:endParaRPr lang="en-US" sz="2800" dirty="0" smtClean="0"/>
          </a:p>
          <a:p>
            <a:r>
              <a:rPr lang="en-US" sz="2800" dirty="0" smtClean="0"/>
              <a:t>Carries </a:t>
            </a:r>
            <a:r>
              <a:rPr lang="en-US" sz="2800" dirty="0"/>
              <a:t>the AngularJS plugin </a:t>
            </a:r>
            <a:r>
              <a:rPr lang="en-US" sz="2800" dirty="0" smtClean="0"/>
              <a:t>bundle by </a:t>
            </a:r>
            <a:r>
              <a:rPr lang="en-US" sz="2800" dirty="0" smtClean="0"/>
              <a:t>default</a:t>
            </a:r>
            <a:endParaRPr lang="en-US" sz="28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555" y="163286"/>
            <a:ext cx="8229600" cy="739014"/>
          </a:xfrm>
        </p:spPr>
        <p:txBody>
          <a:bodyPr/>
          <a:lstStyle/>
          <a:p>
            <a:r>
              <a:rPr lang="en-US" b="1" dirty="0" err="1"/>
              <a:t>WebStorm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056522"/>
            <a:ext cx="9144000" cy="580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00962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7015"/>
            <a:ext cx="8229600" cy="739014"/>
          </a:xfrm>
        </p:spPr>
        <p:txBody>
          <a:bodyPr/>
          <a:lstStyle/>
          <a:p>
            <a:r>
              <a:rPr lang="en-US" b="1" dirty="0" smtClean="0"/>
              <a:t>Sublime Text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686" y="2394857"/>
            <a:ext cx="8556171" cy="3298371"/>
          </a:xfrm>
        </p:spPr>
        <p:txBody>
          <a:bodyPr/>
          <a:lstStyle/>
          <a:p>
            <a:r>
              <a:rPr lang="en-US" sz="2800" dirty="0" smtClean="0"/>
              <a:t>Customizability </a:t>
            </a:r>
            <a:r>
              <a:rPr lang="en-US" sz="2800" dirty="0"/>
              <a:t>to adapt </a:t>
            </a:r>
            <a:r>
              <a:rPr lang="en-US" sz="2800" dirty="0" smtClean="0"/>
              <a:t>any </a:t>
            </a:r>
            <a:r>
              <a:rPr lang="en-US" sz="2800" dirty="0"/>
              <a:t>kind of </a:t>
            </a:r>
            <a:r>
              <a:rPr lang="en-US" sz="2800" dirty="0" smtClean="0"/>
              <a:t>programming environments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Need to download </a:t>
            </a:r>
            <a:r>
              <a:rPr lang="en-US" sz="2800" dirty="0" err="1" smtClean="0"/>
              <a:t>AngularJS</a:t>
            </a:r>
            <a:r>
              <a:rPr lang="en-US" sz="2800" dirty="0" smtClean="0"/>
              <a:t> </a:t>
            </a:r>
            <a:r>
              <a:rPr lang="en-US" sz="2800" dirty="0" smtClean="0"/>
              <a:t>package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2737437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67"/>
            <a:ext cx="8229600" cy="739014"/>
          </a:xfrm>
        </p:spPr>
        <p:txBody>
          <a:bodyPr/>
          <a:lstStyle/>
          <a:p>
            <a:r>
              <a:rPr lang="en-US" b="1" dirty="0" smtClean="0"/>
              <a:t>Sublime Text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913185"/>
            <a:ext cx="9144000" cy="594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29898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07365"/>
            <a:ext cx="8229600" cy="739014"/>
          </a:xfrm>
        </p:spPr>
        <p:txBody>
          <a:bodyPr/>
          <a:lstStyle/>
          <a:p>
            <a:r>
              <a:rPr lang="en-US" b="1" dirty="0" smtClean="0"/>
              <a:t>Aptana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686" y="1937657"/>
            <a:ext cx="8599714" cy="2884714"/>
          </a:xfrm>
        </p:spPr>
        <p:txBody>
          <a:bodyPr/>
          <a:lstStyle/>
          <a:p>
            <a:r>
              <a:rPr lang="en-US" sz="2800" dirty="0" smtClean="0"/>
              <a:t>Free </a:t>
            </a:r>
            <a:r>
              <a:rPr lang="en-US" sz="2800" dirty="0"/>
              <a:t>open source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Customized of Eclipse to </a:t>
            </a:r>
            <a:r>
              <a:rPr lang="en-US" sz="2800" dirty="0" smtClean="0"/>
              <a:t>focus on </a:t>
            </a:r>
            <a:r>
              <a:rPr lang="en-US" sz="2800" dirty="0" smtClean="0"/>
              <a:t>JS, </a:t>
            </a:r>
            <a:r>
              <a:rPr lang="en-US" sz="2800" dirty="0"/>
              <a:t>HTML, </a:t>
            </a:r>
            <a:r>
              <a:rPr lang="en-US" sz="2800" dirty="0" smtClean="0"/>
              <a:t>CSS</a:t>
            </a:r>
            <a:r>
              <a:rPr lang="en-US" sz="2800" dirty="0" smtClean="0"/>
              <a:t>…</a:t>
            </a:r>
          </a:p>
          <a:p>
            <a:endParaRPr lang="en-US" sz="2800" dirty="0" smtClean="0"/>
          </a:p>
          <a:p>
            <a:r>
              <a:rPr lang="en-US" sz="2800" dirty="0" smtClean="0"/>
              <a:t>Need to download </a:t>
            </a:r>
            <a:r>
              <a:rPr lang="en-US" sz="2800" b="1" dirty="0" smtClean="0"/>
              <a:t>AngularJS Eclipse </a:t>
            </a:r>
            <a:r>
              <a:rPr lang="en-US" sz="2800" dirty="0" smtClean="0"/>
              <a:t>extension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3647862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39014"/>
          </a:xfrm>
        </p:spPr>
        <p:txBody>
          <a:bodyPr/>
          <a:lstStyle/>
          <a:p>
            <a:r>
              <a:rPr lang="en-US" b="1" dirty="0" smtClean="0"/>
              <a:t>Aptana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5349" y="739014"/>
            <a:ext cx="8160703" cy="612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58522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4656"/>
            <a:ext cx="7772400" cy="147002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THANK </a:t>
            </a: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YOU!</a:t>
            </a:r>
            <a:endParaRPr lang="en-US" sz="6000" b="1" dirty="0">
              <a:solidFill>
                <a:schemeClr val="accent6">
                  <a:lumMod val="75000"/>
                </a:schemeClr>
              </a:solidFill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7979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SOFT VIETN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QSOFT VIETNAM.potx</Template>
  <TotalTime>13334</TotalTime>
  <Words>158</Words>
  <Application>Microsoft Office PowerPoint</Application>
  <PresentationFormat>On-screen Show (4:3)</PresentationFormat>
  <Paragraphs>48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QSOFT VIETNAM</vt:lpstr>
      <vt:lpstr>AngularJS IDEs</vt:lpstr>
      <vt:lpstr>IDE &amp; Text Editor </vt:lpstr>
      <vt:lpstr>WebStorm</vt:lpstr>
      <vt:lpstr>WebStorm</vt:lpstr>
      <vt:lpstr>Sublime Text</vt:lpstr>
      <vt:lpstr>Sublime Text</vt:lpstr>
      <vt:lpstr>Aptana</vt:lpstr>
      <vt:lpstr>Aptana</vt:lpstr>
      <vt:lpstr>THANK YOU!</vt:lpstr>
    </vt:vector>
  </TitlesOfParts>
  <Company>Lotus Mobile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SDK</dc:title>
  <dc:creator>Dung Phi</dc:creator>
  <cp:lastModifiedBy>sonvq</cp:lastModifiedBy>
  <cp:revision>1090</cp:revision>
  <cp:lastPrinted>2015-01-26T06:13:35Z</cp:lastPrinted>
  <dcterms:created xsi:type="dcterms:W3CDTF">2011-07-05T15:47:08Z</dcterms:created>
  <dcterms:modified xsi:type="dcterms:W3CDTF">2016-05-21T03:36:49Z</dcterms:modified>
</cp:coreProperties>
</file>