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6"/>
  </p:notesMasterIdLst>
  <p:handoutMasterIdLst>
    <p:handoutMasterId r:id="rId7"/>
  </p:handoutMasterIdLst>
  <p:sldIdLst>
    <p:sldId id="256" r:id="rId2"/>
    <p:sldId id="394" r:id="rId3"/>
    <p:sldId id="393" r:id="rId4"/>
    <p:sldId id="33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3" autoAdjust="0"/>
    <p:restoredTop sz="85125" autoAdjust="0"/>
  </p:normalViewPr>
  <p:slideViewPr>
    <p:cSldViewPr snapToGrid="0" snapToObjects="1">
      <p:cViewPr>
        <p:scale>
          <a:sx n="87" d="100"/>
          <a:sy n="87" d="100"/>
        </p:scale>
        <p:origin x="-24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Friday, May 20,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80059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Yeoman</a:t>
            </a:r>
            <a:endParaRPr lang="en-US" sz="5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103" y="6232112"/>
            <a:ext cx="24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SEP,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278" y="4624260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SonVQ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31366" y="192935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AngularJS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64029"/>
            <a:ext cx="8229600" cy="739014"/>
          </a:xfrm>
        </p:spPr>
        <p:txBody>
          <a:bodyPr/>
          <a:lstStyle/>
          <a:p>
            <a:r>
              <a:rPr lang="en-US" dirty="0" smtClean="0"/>
              <a:t>What is Yeoman</a:t>
            </a:r>
            <a:endParaRPr lang="en-US" dirty="0"/>
          </a:p>
        </p:txBody>
      </p:sp>
      <p:pic>
        <p:nvPicPr>
          <p:cNvPr id="1026" name="Picture 2" descr="C:\Users\sonvq\Desktop\illustration-home-inverted.91b07808b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2196" y="4245431"/>
            <a:ext cx="4470918" cy="2503714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7396" y="1850571"/>
            <a:ext cx="8229600" cy="4157663"/>
          </a:xfrm>
        </p:spPr>
        <p:txBody>
          <a:bodyPr/>
          <a:lstStyle/>
          <a:p>
            <a:r>
              <a:rPr lang="en-US" dirty="0" smtClean="0"/>
              <a:t>The web's scaffolding tool for modern 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Help to </a:t>
            </a:r>
            <a:r>
              <a:rPr lang="en-US" dirty="0" err="1" smtClean="0"/>
              <a:t>kickstart</a:t>
            </a:r>
            <a:r>
              <a:rPr lang="en-US" dirty="0" smtClean="0"/>
              <a:t> new projects</a:t>
            </a:r>
            <a:r>
              <a:rPr lang="en-US" smtClean="0"/>
              <a:t>, </a:t>
            </a:r>
            <a:r>
              <a:rPr lang="en-US" smtClean="0"/>
              <a:t>provide best </a:t>
            </a:r>
            <a:r>
              <a:rPr lang="en-US" dirty="0" smtClean="0"/>
              <a:t>practices and tools to help you stay productive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304"/>
            <a:ext cx="3788229" cy="4157663"/>
          </a:xfrm>
        </p:spPr>
        <p:txBody>
          <a:bodyPr/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AngularJS</a:t>
            </a:r>
            <a:endParaRPr lang="en-US" sz="2800" dirty="0" smtClean="0"/>
          </a:p>
          <a:p>
            <a:r>
              <a:rPr lang="en-US" sz="2800" dirty="0" smtClean="0"/>
              <a:t>Why use </a:t>
            </a:r>
            <a:r>
              <a:rPr lang="en-US" sz="2800" dirty="0" err="1" smtClean="0"/>
              <a:t>AngularJS</a:t>
            </a:r>
            <a:endParaRPr lang="en-US" sz="2800" dirty="0" smtClean="0"/>
          </a:p>
          <a:p>
            <a:r>
              <a:rPr lang="en-US" sz="2800" dirty="0" smtClean="0"/>
              <a:t>Core Features</a:t>
            </a:r>
          </a:p>
          <a:p>
            <a:r>
              <a:rPr lang="en-US" sz="2800" dirty="0" smtClean="0"/>
              <a:t>Two-way data binding</a:t>
            </a:r>
          </a:p>
          <a:p>
            <a:r>
              <a:rPr lang="en-US" sz="2800" dirty="0" smtClean="0"/>
              <a:t>Modules</a:t>
            </a:r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98571" y="222976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Controllers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Directive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Expresstion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DI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smtClean="0"/>
              <a:t>Topics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12128</TotalTime>
  <Words>69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QSOFT VIETNAM</vt:lpstr>
      <vt:lpstr>Yeoman</vt:lpstr>
      <vt:lpstr>What is Yeoman</vt:lpstr>
      <vt:lpstr>OUTLINE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1034</cp:revision>
  <cp:lastPrinted>2015-01-26T06:13:35Z</cp:lastPrinted>
  <dcterms:created xsi:type="dcterms:W3CDTF">2011-07-05T15:47:08Z</dcterms:created>
  <dcterms:modified xsi:type="dcterms:W3CDTF">2016-05-20T07:08:02Z</dcterms:modified>
</cp:coreProperties>
</file>