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 showSpecialPlsOnTitleSld="0">
  <p:sldMasterIdLst>
    <p:sldMasterId id="2147483661" r:id="rId3"/>
    <p:sldMasterId id="214748366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Merriweather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font" Target="fonts/Merriweather-regular.fntdata"/><Relationship Id="rId25" Type="http://schemas.openxmlformats.org/officeDocument/2006/relationships/slide" Target="slides/slide20.xml"/><Relationship Id="rId28" Type="http://schemas.openxmlformats.org/officeDocument/2006/relationships/font" Target="fonts/Merriweather-italic.fntdata"/><Relationship Id="rId27" Type="http://schemas.openxmlformats.org/officeDocument/2006/relationships/font" Target="fonts/Merriweather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erriweather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vldb.org/pvldb/vol5/p1724_tilmannrabl_vldb2012.pdf" TargetMode="External"/><Relationship Id="rId3" Type="http://schemas.openxmlformats.org/officeDocument/2006/relationships/hyperlink" Target="http://www.datastax.com/resources/whitepapers/benchmarking-top-nosql-databases" TargetMode="External"/><Relationship Id="rId4" Type="http://schemas.openxmlformats.org/officeDocument/2006/relationships/hyperlink" Target="http://blog.markedup.com/2013/02/cassandra-hive-and-hadoop-how-we-picked-our-analytics-stack/" TargetMode="External"/><Relationship Id="rId5" Type="http://schemas.openxmlformats.org/officeDocument/2006/relationships/hyperlink" Target="http://www.datastax.com/dev/blog/2012-in-review-performance" TargetMode="External"/><Relationship Id="rId6" Type="http://schemas.openxmlformats.org/officeDocument/2006/relationships/hyperlink" Target="http://wiki.apache.org/cassandra/Durability" TargetMode="Externa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en.wikipedia.org/wiki/Operating-system-level_virtualization" TargetMode="External"/><Relationship Id="rId3" Type="http://schemas.openxmlformats.org/officeDocument/2006/relationships/hyperlink" Target="https://www.docker.com/" TargetMode="External"/><Relationship Id="rId4" Type="http://schemas.openxmlformats.org/officeDocument/2006/relationships/hyperlink" Target="https://en.wikipedia.org/wiki/Solaris_Containers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11" name="Shape 21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19" name="Shape 21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27" name="Shape 22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 marR="304800" rtl="0" algn="just">
              <a:lnSpc>
                <a:spcPct val="115000"/>
              </a:lnSpc>
              <a:spcBef>
                <a:spcPts val="0"/>
              </a:spcBef>
              <a:spcAft>
                <a:spcPts val="3200"/>
              </a:spcAft>
              <a:buClr>
                <a:srgbClr val="222222"/>
              </a:buClr>
              <a:buSzPct val="100000"/>
              <a:buFont typeface="Times New Roman"/>
            </a:pPr>
            <a:r>
              <a:rPr lang="en" sz="1400">
                <a:solidFill>
                  <a:srgbClr val="444444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One of the largest production deployments is Apple's, with over 75,000 nodes storing over 10 PB of data</a:t>
            </a:r>
          </a:p>
          <a:p>
            <a:pPr indent="-317500" lvl="0" marL="457200" marR="304800" rtl="0" algn="just">
              <a:lnSpc>
                <a:spcPct val="115000"/>
              </a:lnSpc>
              <a:spcBef>
                <a:spcPts val="0"/>
              </a:spcBef>
              <a:spcAft>
                <a:spcPts val="3200"/>
              </a:spcAft>
              <a:buClr>
                <a:srgbClr val="222222"/>
              </a:buClr>
              <a:buSzPct val="100000"/>
              <a:buFont typeface="Times New Roman"/>
            </a:pPr>
            <a:r>
              <a:rPr lang="en" sz="1400">
                <a:solidFill>
                  <a:srgbClr val="444444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Replication across multiple data centers is supported. Failed nodes can be replaced with no downtime.</a:t>
            </a:r>
          </a:p>
          <a:p>
            <a:pPr indent="-317500" lvl="0" marL="457200" marR="304800" rtl="0" algn="just">
              <a:lnSpc>
                <a:spcPct val="115000"/>
              </a:lnSpc>
              <a:spcBef>
                <a:spcPts val="0"/>
              </a:spcBef>
              <a:spcAft>
                <a:spcPts val="3200"/>
              </a:spcAft>
              <a:buClr>
                <a:srgbClr val="444444"/>
              </a:buClr>
              <a:buSzPct val="100000"/>
              <a:buFont typeface="Times New Roman"/>
            </a:pPr>
            <a:r>
              <a:rPr lang="en" sz="1400">
                <a:solidFill>
                  <a:srgbClr val="444444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Cassandra </a:t>
            </a:r>
            <a:r>
              <a:rPr lang="en" sz="1400">
                <a:solidFill>
                  <a:srgbClr val="3B749C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  <a:hlinkClick r:id="rId2"/>
              </a:rPr>
              <a:t>consistently</a:t>
            </a:r>
            <a:r>
              <a:rPr lang="en" sz="1400">
                <a:solidFill>
                  <a:srgbClr val="444444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400">
                <a:solidFill>
                  <a:srgbClr val="3B749C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outperforms</a:t>
            </a:r>
            <a:r>
              <a:rPr lang="en" sz="1400">
                <a:solidFill>
                  <a:srgbClr val="444444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popular NoSQL alternatives in benchmarks and </a:t>
            </a:r>
            <a:r>
              <a:rPr lang="en" sz="1400">
                <a:solidFill>
                  <a:srgbClr val="3B749C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real applications</a:t>
            </a:r>
            <a:r>
              <a:rPr lang="en" sz="1400">
                <a:solidFill>
                  <a:srgbClr val="444444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, primarily because of </a:t>
            </a:r>
            <a:r>
              <a:rPr lang="en" sz="1400">
                <a:solidFill>
                  <a:srgbClr val="3B749C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  <a:hlinkClick r:id="rId5"/>
              </a:rPr>
              <a:t>fundamental architectural choices</a:t>
            </a:r>
            <a:r>
              <a:rPr lang="en" sz="1400">
                <a:solidFill>
                  <a:srgbClr val="444444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</a:p>
          <a:p>
            <a:pPr indent="-317500" lvl="0" marL="457200" marR="304800" rtl="0" algn="just">
              <a:lnSpc>
                <a:spcPct val="115000"/>
              </a:lnSpc>
              <a:spcBef>
                <a:spcPts val="0"/>
              </a:spcBef>
              <a:spcAft>
                <a:spcPts val="3200"/>
              </a:spcAft>
              <a:buClr>
                <a:srgbClr val="444444"/>
              </a:buClr>
              <a:buSzPct val="100000"/>
              <a:buFont typeface="Times New Roman"/>
            </a:pPr>
            <a:r>
              <a:rPr lang="en" sz="1400">
                <a:solidFill>
                  <a:srgbClr val="444444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Cassandra is </a:t>
            </a:r>
            <a:r>
              <a:rPr lang="en" sz="1400">
                <a:solidFill>
                  <a:srgbClr val="3B749C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  <a:hlinkClick r:id="rId6"/>
              </a:rPr>
              <a:t>suitable for applications that can't afford to lose data</a:t>
            </a:r>
            <a:r>
              <a:rPr lang="en" sz="1400">
                <a:solidFill>
                  <a:srgbClr val="444444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, even when an entire data center goes down.</a:t>
            </a:r>
          </a:p>
          <a:p>
            <a:pPr indent="-317500" lvl="0" marL="457200" marR="304800" rtl="0" algn="just">
              <a:lnSpc>
                <a:spcPct val="115000"/>
              </a:lnSpc>
              <a:spcBef>
                <a:spcPts val="0"/>
              </a:spcBef>
              <a:spcAft>
                <a:spcPts val="3200"/>
              </a:spcAft>
              <a:buClr>
                <a:srgbClr val="444444"/>
              </a:buClr>
              <a:buSzPct val="100000"/>
              <a:buFont typeface="Times New Roman"/>
            </a:pPr>
            <a:r>
              <a:rPr lang="en" sz="1400">
                <a:solidFill>
                  <a:srgbClr val="444444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There are no single points of failure. There are no network bottlenecks. Every node in the cluster is identical.</a:t>
            </a:r>
          </a:p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34" name="Shape 23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42" name="Shape 24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49" name="Shape 24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57" name="Shape 25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-"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Mỗi shard là 1 instance chạy độc lập trên cloud, số lượng tùy thuộc vào config mongodb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68" name="Shape 26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Shape 2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83" name="Shape 28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91" name="Shape 29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03633"/>
              </a:buClr>
              <a:buSzPct val="25000"/>
              <a:buFont typeface="Arial"/>
              <a:buNone/>
            </a:pPr>
            <a:r>
              <a:rPr b="0" i="0" lang="en" sz="1200" u="none" cap="none" strike="noStrike">
                <a:solidFill>
                  <a:srgbClr val="3036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Challenge #3</a:t>
            </a:r>
          </a:p>
          <a:p>
            <a:pPr indent="0" lvl="0" marL="0" marR="0" rtl="0" algn="l">
              <a:spcBef>
                <a:spcPts val="0"/>
              </a:spcBef>
              <a:buClr>
                <a:srgbClr val="303633"/>
              </a:buClr>
              <a:buSzPct val="25000"/>
              <a:buFont typeface="Arial"/>
              <a:buNone/>
            </a:pPr>
            <a:r>
              <a:rPr b="0" i="0" lang="en" sz="1200" u="none" cap="none" strike="noStrike">
                <a:solidFill>
                  <a:srgbClr val="3036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Each service manages its own database and any other service must go through the service's API to get at it. This eliminates Integration Databases, which are a major source of nasty coupling in larger systems.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3" name="Shape 20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Containers are a </a:t>
            </a:r>
            <a:r>
              <a:rPr b="0" i="0" lang="en" sz="1200" u="sng" cap="none" strike="noStrike">
                <a:solidFill>
                  <a:schemeClr val="hlink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2"/>
              </a:rPr>
              <a:t>virtualization mechanism at the operating system level</a:t>
            </a:r>
            <a:r>
              <a:rPr b="0" i="0" lang="en" sz="12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 A container consists of one or more processes running in a sandbox. Examples of container technologies include </a:t>
            </a:r>
            <a:r>
              <a:rPr b="0" i="0" lang="en" sz="1200" u="sng" cap="none" strike="noStrike">
                <a:solidFill>
                  <a:schemeClr val="hlink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3"/>
              </a:rPr>
              <a:t>Docker</a:t>
            </a:r>
            <a:r>
              <a:rPr b="0" i="0" lang="en" sz="12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0" i="0" lang="en" sz="1200" u="sng" cap="none" strike="noStrike">
                <a:solidFill>
                  <a:schemeClr val="hlink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4"/>
              </a:rPr>
              <a:t>Solaris Zones</a:t>
            </a:r>
            <a:r>
              <a:rPr b="0" i="0" lang="en" sz="12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Container images are typically very fast to build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gradFill>
          <a:gsLst>
            <a:gs pos="0">
              <a:srgbClr val="439FD7"/>
            </a:gs>
            <a:gs pos="25000">
              <a:srgbClr val="4397CA"/>
            </a:gs>
            <a:gs pos="100000">
              <a:srgbClr val="00466A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ctrTitle"/>
          </p:nvPr>
        </p:nvSpPr>
        <p:spPr>
          <a:xfrm>
            <a:off x="533400" y="1028700"/>
            <a:ext cx="7851648" cy="13715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r">
              <a:spcBef>
                <a:spcPts val="0"/>
              </a:spcBef>
              <a:buClr>
                <a:srgbClr val="4CE0EA"/>
              </a:buClr>
              <a:buFont typeface="Calibri"/>
              <a:buNone/>
              <a:defRPr b="1" i="0" sz="5600" u="none" cap="none" strike="noStrike">
                <a:solidFill>
                  <a:srgbClr val="4CE0E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8" name="Shape 18"/>
          <p:cNvSpPr txBox="1"/>
          <p:nvPr>
            <p:ph idx="1" type="subTitle"/>
          </p:nvPr>
        </p:nvSpPr>
        <p:spPr>
          <a:xfrm>
            <a:off x="533400" y="2421401"/>
            <a:ext cx="7854696" cy="13144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45720" rtl="0" algn="r">
              <a:spcBef>
                <a:spcPts val="520"/>
              </a:spcBef>
              <a:buClr>
                <a:schemeClr val="accent3"/>
              </a:buClr>
              <a:buFont typeface="Noto Sans Symbols"/>
              <a:buNone/>
              <a:defRPr b="0" i="0" sz="2600" u="none" cap="none" strike="noStrik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indent="0" lvl="1" marL="457200" marR="0" rtl="0" algn="ctr">
              <a:spcBef>
                <a:spcPts val="480"/>
              </a:spcBef>
              <a:buClr>
                <a:schemeClr val="accent1"/>
              </a:buClr>
              <a:buFont typeface="Noto Sans Symbols"/>
              <a:buNone/>
              <a:defRPr b="0" i="0" sz="2400" u="none" cap="none" strike="noStrik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indent="0" lvl="2" marL="914400" marR="0" rtl="0" algn="ctr">
              <a:spcBef>
                <a:spcPts val="420"/>
              </a:spcBef>
              <a:buClr>
                <a:schemeClr val="accent2"/>
              </a:buClr>
              <a:buFont typeface="Noto Sans Symbols"/>
              <a:buNone/>
              <a:defRPr b="0" i="0" sz="2100" u="none" cap="none" strike="noStrik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indent="0" lvl="3" marL="1371600" marR="0" rtl="0" algn="ctr">
              <a:spcBef>
                <a:spcPts val="400"/>
              </a:spcBef>
              <a:buClr>
                <a:schemeClr val="accent3"/>
              </a:buClr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indent="0" lvl="4" marL="1828800" marR="0" rtl="0" algn="ctr">
              <a:spcBef>
                <a:spcPts val="400"/>
              </a:spcBef>
              <a:buClr>
                <a:schemeClr val="accent4"/>
              </a:buClr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indent="0" lvl="5" marL="2286000" marR="0" rtl="0" algn="ctr">
              <a:spcBef>
                <a:spcPts val="360"/>
              </a:spcBef>
              <a:buClr>
                <a:schemeClr val="accent5"/>
              </a:buClr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indent="0" lvl="6" marL="2743200" marR="0" rtl="0" algn="ctr">
              <a:spcBef>
                <a:spcPts val="320"/>
              </a:spcBef>
              <a:buClr>
                <a:schemeClr val="accent6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indent="0" lvl="7" marL="3200400" marR="0" rtl="0" algn="ctr">
              <a:spcBef>
                <a:spcPts val="320"/>
              </a:spcBef>
              <a:buClr>
                <a:schemeClr val="lt2"/>
              </a:buClr>
              <a:buFont typeface="Merriweather"/>
              <a:buNone/>
              <a:defRPr b="0" i="0" sz="1600" u="none" cap="none" strike="noStrik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indent="0" lvl="8" marL="3657600" marR="0" rtl="0" algn="ctr">
              <a:spcBef>
                <a:spcPts val="280"/>
              </a:spcBef>
              <a:buClr>
                <a:schemeClr val="lt2"/>
              </a:buClr>
              <a:buFont typeface="Merriweather"/>
              <a:buNone/>
              <a:defRPr b="0" i="0" sz="1400" u="none" cap="none" strike="noStrik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0" type="dt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0E9ED"/>
              </a:buClr>
              <a:buFont typeface="Arial"/>
              <a:buNone/>
              <a:defRPr b="0" i="0" sz="1200" u="none" cap="none" strike="noStrike">
                <a:solidFill>
                  <a:srgbClr val="D0E9ED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1" type="ftr"/>
          </p:nvPr>
        </p:nvSpPr>
        <p:spPr>
          <a:xfrm>
            <a:off x="2667000" y="4767262"/>
            <a:ext cx="33527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0E9ED"/>
              </a:buClr>
              <a:buFont typeface="Arial"/>
              <a:buNone/>
              <a:defRPr b="0" i="0" sz="1200" u="none" cap="none" strike="noStrike">
                <a:solidFill>
                  <a:srgbClr val="D0E9ED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x="7924800" y="4767262"/>
            <a:ext cx="7620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685800" y="385763"/>
            <a:ext cx="2743199" cy="8715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2"/>
              </a:buClr>
              <a:buFont typeface="Calibri"/>
              <a:buNone/>
              <a:defRPr b="0" i="0" sz="26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1257300"/>
            <a:ext cx="2743199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80"/>
              </a:spcBef>
              <a:buClr>
                <a:schemeClr val="accent3"/>
              </a:buClr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indent="-5080" lvl="1" marL="640080" marR="0" rtl="0" algn="l">
              <a:spcBef>
                <a:spcPts val="240"/>
              </a:spcBef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indent="0" lvl="2" marL="914400" marR="0" rtl="0" algn="l">
              <a:spcBef>
                <a:spcPts val="200"/>
              </a:spcBef>
              <a:buClr>
                <a:schemeClr val="accent2"/>
              </a:buClr>
              <a:buFont typeface="Noto Sans Symbols"/>
              <a:buNone/>
              <a:defRPr b="0" i="0" sz="10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indent="-7619" lvl="3" marL="1188720" marR="0" rtl="0" algn="l">
              <a:spcBef>
                <a:spcPts val="180"/>
              </a:spcBef>
              <a:buClr>
                <a:schemeClr val="accent3"/>
              </a:buClr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indent="-2539" lvl="4" marL="1463040" marR="0" rtl="0" algn="l">
              <a:spcBef>
                <a:spcPts val="180"/>
              </a:spcBef>
              <a:buClr>
                <a:schemeClr val="accent4"/>
              </a:buClr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indent="-121920" lvl="5" marL="1737360" marR="0" rtl="0" algn="l">
              <a:spcBef>
                <a:spcPts val="360"/>
              </a:spcBef>
              <a:buClr>
                <a:schemeClr val="accent5"/>
              </a:buClr>
              <a:buSzPct val="79999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indent="-111760" lvl="6" marL="1920240" marR="0" rtl="0" algn="l">
              <a:spcBef>
                <a:spcPts val="320"/>
              </a:spcBef>
              <a:buClr>
                <a:schemeClr val="accent6"/>
              </a:buClr>
              <a:buSzPct val="80000"/>
              <a:buFont typeface="Noto Sans Symbols"/>
              <a:buChar char="●"/>
              <a:defRPr b="0" i="0" sz="16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indent="-86360" lvl="7" marL="2194560" marR="0" rtl="0" algn="l">
              <a:spcBef>
                <a:spcPts val="320"/>
              </a:spcBef>
              <a:buClr>
                <a:schemeClr val="dk2"/>
              </a:buClr>
              <a:buSzPct val="100000"/>
              <a:buFont typeface="Merriweather"/>
              <a:buChar char="•"/>
              <a:defRPr b="0" i="0" sz="16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indent="-93979" lvl="8" marL="2468880" marR="0" rtl="0" algn="l">
              <a:spcBef>
                <a:spcPts val="280"/>
              </a:spcBef>
              <a:buClr>
                <a:schemeClr val="dk2"/>
              </a:buClr>
              <a:buSzPct val="100000"/>
              <a:buFont typeface="Merriweather"/>
              <a:buChar char="•"/>
              <a:defRPr b="0" i="0" sz="14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2" type="body"/>
          </p:nvPr>
        </p:nvSpPr>
        <p:spPr>
          <a:xfrm>
            <a:off x="3575050" y="1257300"/>
            <a:ext cx="511175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05410" lvl="0" marL="274320" marR="0" rtl="0" algn="l">
              <a:spcBef>
                <a:spcPts val="560"/>
              </a:spcBef>
              <a:buClr>
                <a:schemeClr val="accent3"/>
              </a:buClr>
              <a:buSzPct val="95000"/>
              <a:buFont typeface="Noto Sans Symbols"/>
              <a:buChar char="●"/>
              <a:defRPr b="0" i="0" sz="2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indent="-118745" lvl="1" marL="640080" marR="0" rtl="0" algn="l">
              <a:spcBef>
                <a:spcPts val="520"/>
              </a:spcBef>
              <a:buClr>
                <a:schemeClr val="accent1"/>
              </a:buClr>
              <a:buSzPct val="85000"/>
              <a:buFont typeface="Noto Sans Symbols"/>
              <a:buChar char="●"/>
              <a:defRPr b="0" i="0" sz="26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indent="-147319" lvl="2" marL="914400" marR="0" rtl="0" algn="l">
              <a:spcBef>
                <a:spcPts val="480"/>
              </a:spcBef>
              <a:buClr>
                <a:schemeClr val="accent2"/>
              </a:buClr>
              <a:buSzPct val="70000"/>
              <a:buFont typeface="Noto Sans Symbols"/>
              <a:buChar char="●"/>
              <a:defRPr b="0" i="0" sz="24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indent="-128269" lvl="3" marL="1188720" marR="0" rtl="0" algn="l">
              <a:spcBef>
                <a:spcPts val="400"/>
              </a:spcBef>
              <a:buClr>
                <a:schemeClr val="accent3"/>
              </a:buClr>
              <a:buSzPct val="64999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indent="-144144" lvl="4" marL="1463040" marR="0" rtl="0" algn="l">
              <a:spcBef>
                <a:spcPts val="360"/>
              </a:spcBef>
              <a:buClr>
                <a:schemeClr val="accent4"/>
              </a:buClr>
              <a:buSzPct val="64999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indent="-121920" lvl="5" marL="1737360" marR="0" rtl="0" algn="l">
              <a:spcBef>
                <a:spcPts val="360"/>
              </a:spcBef>
              <a:buClr>
                <a:schemeClr val="accent5"/>
              </a:buClr>
              <a:buSzPct val="79999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indent="-111760" lvl="6" marL="1920240" marR="0" rtl="0" algn="l">
              <a:spcBef>
                <a:spcPts val="320"/>
              </a:spcBef>
              <a:buClr>
                <a:schemeClr val="accent6"/>
              </a:buClr>
              <a:buSzPct val="80000"/>
              <a:buFont typeface="Noto Sans Symbols"/>
              <a:buChar char="●"/>
              <a:defRPr b="0" i="0" sz="16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indent="-86360" lvl="7" marL="2194560" marR="0" rtl="0" algn="l">
              <a:spcBef>
                <a:spcPts val="320"/>
              </a:spcBef>
              <a:buClr>
                <a:schemeClr val="dk2"/>
              </a:buClr>
              <a:buSzPct val="100000"/>
              <a:buFont typeface="Merriweather"/>
              <a:buChar char="•"/>
              <a:defRPr b="0" i="0" sz="16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indent="-93979" lvl="8" marL="2468880" marR="0" rtl="0" algn="l">
              <a:spcBef>
                <a:spcPts val="280"/>
              </a:spcBef>
              <a:buClr>
                <a:schemeClr val="dk2"/>
              </a:buClr>
              <a:buSzPct val="100000"/>
              <a:buFont typeface="Merriweather"/>
              <a:buChar char="•"/>
              <a:defRPr b="0" i="0" sz="14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84" name="Shape 84"/>
          <p:cNvSpPr txBox="1"/>
          <p:nvPr>
            <p:ph idx="10" type="dt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5C75"/>
              </a:buClr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5" name="Shape 85"/>
          <p:cNvSpPr txBox="1"/>
          <p:nvPr>
            <p:ph idx="11" type="ftr"/>
          </p:nvPr>
        </p:nvSpPr>
        <p:spPr>
          <a:xfrm>
            <a:off x="2667000" y="4767262"/>
            <a:ext cx="33527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5C75"/>
              </a:buClr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12" type="sldNum"/>
          </p:nvPr>
        </p:nvSpPr>
        <p:spPr>
          <a:xfrm>
            <a:off x="7924800" y="4767262"/>
            <a:ext cx="7620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/>
        </p:nvSpPr>
        <p:spPr>
          <a:xfrm flipH="1" rot="-10380000">
            <a:off x="3165752" y="831057"/>
            <a:ext cx="5257800" cy="3086099"/>
          </a:xfrm>
          <a:prstGeom prst="snipRoundRect">
            <a:avLst>
              <a:gd fmla="val 0" name="adj1"/>
              <a:gd fmla="val 3646" name="adj2"/>
            </a:avLst>
          </a:prstGeom>
          <a:solidFill>
            <a:srgbClr val="FFFFFF"/>
          </a:solidFill>
          <a:ln cap="rnd" cmpd="sng" w="9525">
            <a:solidFill>
              <a:srgbClr val="C0C0C0"/>
            </a:solidFill>
            <a:prstDash val="solid"/>
            <a:round/>
            <a:headEnd len="med" w="med" type="none"/>
            <a:tailEnd len="med" w="med" type="none"/>
          </a:ln>
          <a:effectLst>
            <a:outerShdw blurRad="63500" sx="98500" kx="100000" rotWithShape="0" algn="tl" dir="7500000" dist="38500" sy="100080" ky="100000">
              <a:srgbClr val="000000">
                <a:alpha val="24705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Shape 89"/>
          <p:cNvSpPr/>
          <p:nvPr/>
        </p:nvSpPr>
        <p:spPr>
          <a:xfrm flipH="1" rot="-10380000">
            <a:off x="8004134" y="4019826"/>
            <a:ext cx="155447" cy="116586"/>
          </a:xfrm>
          <a:prstGeom prst="rtTriangle">
            <a:avLst/>
          </a:prstGeom>
          <a:solidFill>
            <a:srgbClr val="FFFFFF"/>
          </a:solidFill>
          <a:ln cap="flat" cmpd="sng" w="12700">
            <a:solidFill>
              <a:srgbClr val="FFFFFF"/>
            </a:solidFill>
            <a:prstDash val="solid"/>
            <a:bevel/>
            <a:headEnd len="med" w="med" type="none"/>
            <a:tailEnd len="med" w="med" type="none"/>
          </a:ln>
          <a:effectLst>
            <a:outerShdw blurRad="19685" rotWithShape="0" algn="tl" dir="12900000" dist="6350">
              <a:srgbClr val="000000">
                <a:alpha val="46666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Shape 90"/>
          <p:cNvSpPr txBox="1"/>
          <p:nvPr>
            <p:ph type="title"/>
          </p:nvPr>
        </p:nvSpPr>
        <p:spPr>
          <a:xfrm>
            <a:off x="609600" y="882746"/>
            <a:ext cx="2212848" cy="118696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2"/>
              </a:buClr>
              <a:buFont typeface="Calibri"/>
              <a:buNone/>
              <a:defRPr b="1" i="0" sz="2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09600" y="2121589"/>
            <a:ext cx="2209799" cy="163449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50"/>
              </a:spcBef>
              <a:buClr>
                <a:schemeClr val="accent3"/>
              </a:buClr>
              <a:buFont typeface="Noto Sans Symbols"/>
              <a:buNone/>
              <a:defRPr b="0" i="0" sz="13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indent="-194310" lvl="1" marL="640080" marR="0" rtl="0" algn="l">
              <a:spcBef>
                <a:spcPts val="240"/>
              </a:spcBef>
              <a:buClr>
                <a:schemeClr val="accent1"/>
              </a:buClr>
              <a:buSzPct val="85000"/>
              <a:buFont typeface="Noto Sans Symbols"/>
              <a:buChar char="●"/>
              <a:defRPr b="0" i="0" sz="12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indent="-209550" lvl="2" marL="914400" marR="0" rtl="0" algn="l">
              <a:spcBef>
                <a:spcPts val="200"/>
              </a:spcBef>
              <a:buClr>
                <a:schemeClr val="accent2"/>
              </a:buClr>
              <a:buSzPct val="70000"/>
              <a:buFont typeface="Noto Sans Symbols"/>
              <a:buChar char="●"/>
              <a:defRPr b="0" i="0" sz="10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indent="-173672" lvl="3" marL="1188720" marR="0" rtl="0" algn="l">
              <a:spcBef>
                <a:spcPts val="180"/>
              </a:spcBef>
              <a:buClr>
                <a:schemeClr val="accent3"/>
              </a:buClr>
              <a:buSzPct val="64999"/>
              <a:buFont typeface="Noto Sans Symbols"/>
              <a:buChar char="●"/>
              <a:defRPr b="0" i="0" sz="9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indent="-181292" lvl="4" marL="1463040" marR="0" rtl="0" algn="l">
              <a:spcBef>
                <a:spcPts val="180"/>
              </a:spcBef>
              <a:buClr>
                <a:schemeClr val="accent4"/>
              </a:buClr>
              <a:buSzPct val="64999"/>
              <a:buFont typeface="Noto Sans Symbols"/>
              <a:buChar char="●"/>
              <a:defRPr b="0" i="0" sz="9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indent="-121920" lvl="5" marL="1737360" marR="0" rtl="0" algn="l">
              <a:spcBef>
                <a:spcPts val="360"/>
              </a:spcBef>
              <a:buClr>
                <a:schemeClr val="accent5"/>
              </a:buClr>
              <a:buSzPct val="79999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indent="-111760" lvl="6" marL="1920240" marR="0" rtl="0" algn="l">
              <a:spcBef>
                <a:spcPts val="320"/>
              </a:spcBef>
              <a:buClr>
                <a:schemeClr val="accent6"/>
              </a:buClr>
              <a:buSzPct val="80000"/>
              <a:buFont typeface="Noto Sans Symbols"/>
              <a:buChar char="●"/>
              <a:defRPr b="0" i="0" sz="16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indent="-86360" lvl="7" marL="2194560" marR="0" rtl="0" algn="l">
              <a:spcBef>
                <a:spcPts val="320"/>
              </a:spcBef>
              <a:buClr>
                <a:schemeClr val="dk2"/>
              </a:buClr>
              <a:buSzPct val="100000"/>
              <a:buFont typeface="Merriweather"/>
              <a:buChar char="•"/>
              <a:defRPr b="0" i="0" sz="16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indent="-93979" lvl="8" marL="2468880" marR="0" rtl="0" algn="l">
              <a:spcBef>
                <a:spcPts val="280"/>
              </a:spcBef>
              <a:buClr>
                <a:schemeClr val="dk2"/>
              </a:buClr>
              <a:buSzPct val="100000"/>
              <a:buFont typeface="Merriweather"/>
              <a:buChar char="•"/>
              <a:defRPr b="0" i="0" sz="14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92" name="Shape 92"/>
          <p:cNvSpPr txBox="1"/>
          <p:nvPr>
            <p:ph idx="10" type="dt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5C75"/>
              </a:buClr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3" name="Shape 93"/>
          <p:cNvSpPr txBox="1"/>
          <p:nvPr>
            <p:ph idx="11" type="ftr"/>
          </p:nvPr>
        </p:nvSpPr>
        <p:spPr>
          <a:xfrm>
            <a:off x="2667000" y="4767262"/>
            <a:ext cx="33527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5C75"/>
              </a:buClr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4" name="Shape 94"/>
          <p:cNvSpPr txBox="1"/>
          <p:nvPr>
            <p:ph idx="12" type="sldNum"/>
          </p:nvPr>
        </p:nvSpPr>
        <p:spPr>
          <a:xfrm>
            <a:off x="8077200" y="4767262"/>
            <a:ext cx="609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95" name="Shape 95"/>
          <p:cNvSpPr/>
          <p:nvPr>
            <p:ph idx="2" type="pic"/>
          </p:nvPr>
        </p:nvSpPr>
        <p:spPr>
          <a:xfrm rot="420000">
            <a:off x="3485793" y="899638"/>
            <a:ext cx="4617719" cy="2948939"/>
          </a:xfrm>
          <a:prstGeom prst="rect">
            <a:avLst/>
          </a:prstGeom>
          <a:solidFill>
            <a:schemeClr val="lt2"/>
          </a:solidFill>
          <a:ln cap="rnd" cmpd="sng" w="9525">
            <a:solidFill>
              <a:srgbClr val="C0C0C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640"/>
              </a:spcBef>
              <a:buClr>
                <a:schemeClr val="accent3"/>
              </a:buClr>
              <a:buFont typeface="Noto Sans Symbols"/>
              <a:buNone/>
              <a:defRPr b="0" i="0" sz="32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indent="-129540" lvl="1" marL="640080" marR="0" rtl="0" algn="l">
              <a:spcBef>
                <a:spcPts val="480"/>
              </a:spcBef>
              <a:buClr>
                <a:schemeClr val="accent1"/>
              </a:buClr>
              <a:buSzPct val="85000"/>
              <a:buFont typeface="Noto Sans Symbols"/>
              <a:buChar char="●"/>
              <a:defRPr b="0" i="0" sz="24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indent="-160655" lvl="2" marL="914400" marR="0" rtl="0" algn="l">
              <a:spcBef>
                <a:spcPts val="420"/>
              </a:spcBef>
              <a:buClr>
                <a:schemeClr val="accent2"/>
              </a:buClr>
              <a:buSzPct val="70000"/>
              <a:buFont typeface="Noto Sans Symbols"/>
              <a:buChar char="●"/>
              <a:defRPr b="0" i="0" sz="21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indent="-128269" lvl="3" marL="1188720" marR="0" rtl="0" algn="l">
              <a:spcBef>
                <a:spcPts val="400"/>
              </a:spcBef>
              <a:buClr>
                <a:schemeClr val="accent3"/>
              </a:buClr>
              <a:buSzPct val="64999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indent="-135889" lvl="4" marL="1463040" marR="0" rtl="0" algn="l">
              <a:spcBef>
                <a:spcPts val="400"/>
              </a:spcBef>
              <a:buClr>
                <a:schemeClr val="accent4"/>
              </a:buClr>
              <a:buSzPct val="64999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indent="-121920" lvl="5" marL="1737360" marR="0" rtl="0" algn="l">
              <a:spcBef>
                <a:spcPts val="360"/>
              </a:spcBef>
              <a:buClr>
                <a:schemeClr val="accent5"/>
              </a:buClr>
              <a:buSzPct val="79999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indent="-111760" lvl="6" marL="1920240" marR="0" rtl="0" algn="l">
              <a:spcBef>
                <a:spcPts val="320"/>
              </a:spcBef>
              <a:buClr>
                <a:schemeClr val="accent6"/>
              </a:buClr>
              <a:buSzPct val="80000"/>
              <a:buFont typeface="Noto Sans Symbols"/>
              <a:buChar char="●"/>
              <a:defRPr b="0" i="0" sz="16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indent="-86360" lvl="7" marL="2194560" marR="0" rtl="0" algn="l">
              <a:spcBef>
                <a:spcPts val="320"/>
              </a:spcBef>
              <a:buClr>
                <a:schemeClr val="dk2"/>
              </a:buClr>
              <a:buSzPct val="100000"/>
              <a:buFont typeface="Merriweather"/>
              <a:buChar char="•"/>
              <a:defRPr b="0" i="0" sz="16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indent="-93979" lvl="8" marL="2468880" marR="0" rtl="0" algn="l">
              <a:spcBef>
                <a:spcPts val="280"/>
              </a:spcBef>
              <a:buClr>
                <a:schemeClr val="dk2"/>
              </a:buClr>
              <a:buSzPct val="100000"/>
              <a:buFont typeface="Merriweather"/>
              <a:buChar char="•"/>
              <a:defRPr b="0" i="0" sz="14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96" name="Shape 96"/>
          <p:cNvSpPr/>
          <p:nvPr/>
        </p:nvSpPr>
        <p:spPr>
          <a:xfrm flipH="1" rot="10800000">
            <a:off x="-9525" y="4362450"/>
            <a:ext cx="9163049" cy="781049"/>
          </a:xfrm>
          <a:custGeom>
            <a:pathLst>
              <a:path extrusionOk="0" h="120000" w="120000">
                <a:moveTo>
                  <a:pt x="124" y="365"/>
                </a:moveTo>
                <a:lnTo>
                  <a:pt x="52848" y="0"/>
                </a:lnTo>
                <a:cubicBezTo>
                  <a:pt x="57089" y="18475"/>
                  <a:pt x="79584" y="67134"/>
                  <a:pt x="90935" y="67134"/>
                </a:cubicBezTo>
                <a:cubicBezTo>
                  <a:pt x="102286" y="67134"/>
                  <a:pt x="114885" y="27804"/>
                  <a:pt x="119875" y="10060"/>
                </a:cubicBezTo>
                <a:lnTo>
                  <a:pt x="120000" y="38963"/>
                </a:lnTo>
                <a:cubicBezTo>
                  <a:pt x="117879" y="47012"/>
                  <a:pt x="104282" y="80670"/>
                  <a:pt x="89438" y="80304"/>
                </a:cubicBezTo>
                <a:cubicBezTo>
                  <a:pt x="74594" y="79939"/>
                  <a:pt x="45841" y="30182"/>
                  <a:pt x="30935" y="36768"/>
                </a:cubicBezTo>
                <a:cubicBezTo>
                  <a:pt x="15592" y="38231"/>
                  <a:pt x="5613" y="88170"/>
                  <a:pt x="0" y="120000"/>
                </a:cubicBezTo>
                <a:lnTo>
                  <a:pt x="124" y="365"/>
                </a:lnTo>
                <a:close/>
              </a:path>
            </a:pathLst>
          </a:custGeom>
          <a:gradFill>
            <a:gsLst>
              <a:gs pos="0">
                <a:srgbClr val="0079AD">
                  <a:alpha val="44705"/>
                </a:srgbClr>
              </a:gs>
              <a:gs pos="100000">
                <a:srgbClr val="00E9F7">
                  <a:alpha val="54901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97" name="Shape 97"/>
          <p:cNvSpPr/>
          <p:nvPr/>
        </p:nvSpPr>
        <p:spPr>
          <a:xfrm flipH="1" rot="10800000">
            <a:off x="4381500" y="4664869"/>
            <a:ext cx="4762499" cy="478630"/>
          </a:xfrm>
          <a:custGeom>
            <a:pathLst>
              <a:path extrusionOk="0" h="120000" w="120000">
                <a:moveTo>
                  <a:pt x="0" y="0"/>
                </a:moveTo>
                <a:cubicBezTo>
                  <a:pt x="6960" y="20571"/>
                  <a:pt x="46720" y="107495"/>
                  <a:pt x="66720" y="113747"/>
                </a:cubicBezTo>
                <a:cubicBezTo>
                  <a:pt x="86720" y="120000"/>
                  <a:pt x="111120" y="56268"/>
                  <a:pt x="120000" y="37512"/>
                </a:cubicBezTo>
                <a:lnTo>
                  <a:pt x="120000" y="121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ABB4">
                  <a:alpha val="29803"/>
                </a:srgbClr>
              </a:gs>
              <a:gs pos="80000">
                <a:srgbClr val="0099E4">
                  <a:alpha val="44705"/>
                </a:srgbClr>
              </a:gs>
              <a:gs pos="100000">
                <a:srgbClr val="0099E4">
                  <a:alpha val="44705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457200" y="528066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2"/>
              </a:buClr>
              <a:buFont typeface="Calibri"/>
              <a:buNone/>
              <a:defRPr b="0" i="0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 rot="5400000">
            <a:off x="2926079" y="-1017270"/>
            <a:ext cx="329184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17475" lvl="0" marL="274320" marR="0" rtl="0" algn="l">
              <a:spcBef>
                <a:spcPts val="520"/>
              </a:spcBef>
              <a:buClr>
                <a:schemeClr val="accent3"/>
              </a:buClr>
              <a:buSzPct val="95000"/>
              <a:buFont typeface="Noto Sans Symbols"/>
              <a:buChar char="●"/>
              <a:defRPr b="0" i="0" sz="26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indent="-129540" lvl="1" marL="640080" marR="0" rtl="0" algn="l">
              <a:spcBef>
                <a:spcPts val="480"/>
              </a:spcBef>
              <a:buClr>
                <a:schemeClr val="accent1"/>
              </a:buClr>
              <a:buSzPct val="85000"/>
              <a:buFont typeface="Noto Sans Symbols"/>
              <a:buChar char="●"/>
              <a:defRPr b="0" i="0" sz="24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indent="-160655" lvl="2" marL="914400" marR="0" rtl="0" algn="l">
              <a:spcBef>
                <a:spcPts val="420"/>
              </a:spcBef>
              <a:buClr>
                <a:schemeClr val="accent2"/>
              </a:buClr>
              <a:buSzPct val="70000"/>
              <a:buFont typeface="Noto Sans Symbols"/>
              <a:buChar char="●"/>
              <a:defRPr b="0" i="0" sz="21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indent="-128269" lvl="3" marL="1188720" marR="0" rtl="0" algn="l">
              <a:spcBef>
                <a:spcPts val="400"/>
              </a:spcBef>
              <a:buClr>
                <a:schemeClr val="accent3"/>
              </a:buClr>
              <a:buSzPct val="64999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indent="-135889" lvl="4" marL="1463040" marR="0" rtl="0" algn="l">
              <a:spcBef>
                <a:spcPts val="400"/>
              </a:spcBef>
              <a:buClr>
                <a:schemeClr val="accent4"/>
              </a:buClr>
              <a:buSzPct val="64999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indent="-121920" lvl="5" marL="1737360" marR="0" rtl="0" algn="l">
              <a:spcBef>
                <a:spcPts val="360"/>
              </a:spcBef>
              <a:buClr>
                <a:schemeClr val="accent5"/>
              </a:buClr>
              <a:buSzPct val="79999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indent="-111760" lvl="6" marL="1920240" marR="0" rtl="0" algn="l">
              <a:spcBef>
                <a:spcPts val="320"/>
              </a:spcBef>
              <a:buClr>
                <a:schemeClr val="accent6"/>
              </a:buClr>
              <a:buSzPct val="80000"/>
              <a:buFont typeface="Noto Sans Symbols"/>
              <a:buChar char="●"/>
              <a:defRPr b="0" i="0" sz="16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indent="-86360" lvl="7" marL="2194560" marR="0" rtl="0" algn="l">
              <a:spcBef>
                <a:spcPts val="320"/>
              </a:spcBef>
              <a:buClr>
                <a:schemeClr val="dk2"/>
              </a:buClr>
              <a:buSzPct val="100000"/>
              <a:buFont typeface="Merriweather"/>
              <a:buChar char="•"/>
              <a:defRPr b="0" i="0" sz="16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indent="-93979" lvl="8" marL="2468880" marR="0" rtl="0" algn="l">
              <a:spcBef>
                <a:spcPts val="280"/>
              </a:spcBef>
              <a:buClr>
                <a:schemeClr val="dk2"/>
              </a:buClr>
              <a:buSzPct val="100000"/>
              <a:buFont typeface="Merriweather"/>
              <a:buChar char="•"/>
              <a:defRPr b="0" i="0" sz="14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101" name="Shape 101"/>
          <p:cNvSpPr txBox="1"/>
          <p:nvPr>
            <p:ph idx="10" type="dt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5C75"/>
              </a:buClr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2" name="Shape 102"/>
          <p:cNvSpPr txBox="1"/>
          <p:nvPr>
            <p:ph idx="11" type="ftr"/>
          </p:nvPr>
        </p:nvSpPr>
        <p:spPr>
          <a:xfrm>
            <a:off x="2667000" y="4767262"/>
            <a:ext cx="33527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5C75"/>
              </a:buClr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3" name="Shape 103"/>
          <p:cNvSpPr txBox="1"/>
          <p:nvPr>
            <p:ph idx="12" type="sldNum"/>
          </p:nvPr>
        </p:nvSpPr>
        <p:spPr>
          <a:xfrm>
            <a:off x="7924800" y="4767262"/>
            <a:ext cx="7620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 rot="5400000">
            <a:off x="5703689" y="1611511"/>
            <a:ext cx="3908821" cy="20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2"/>
              </a:buClr>
              <a:buFont typeface="Calibri"/>
              <a:buNone/>
              <a:defRPr b="0" i="0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 rot="5400000">
            <a:off x="1512689" y="-369687"/>
            <a:ext cx="3908821" cy="6019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17475" lvl="0" marL="274320" marR="0" rtl="0" algn="l">
              <a:spcBef>
                <a:spcPts val="520"/>
              </a:spcBef>
              <a:buClr>
                <a:schemeClr val="accent3"/>
              </a:buClr>
              <a:buSzPct val="95000"/>
              <a:buFont typeface="Noto Sans Symbols"/>
              <a:buChar char="●"/>
              <a:defRPr b="0" i="0" sz="26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indent="-129540" lvl="1" marL="640080" marR="0" rtl="0" algn="l">
              <a:spcBef>
                <a:spcPts val="480"/>
              </a:spcBef>
              <a:buClr>
                <a:schemeClr val="accent1"/>
              </a:buClr>
              <a:buSzPct val="85000"/>
              <a:buFont typeface="Noto Sans Symbols"/>
              <a:buChar char="●"/>
              <a:defRPr b="0" i="0" sz="24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indent="-160655" lvl="2" marL="914400" marR="0" rtl="0" algn="l">
              <a:spcBef>
                <a:spcPts val="420"/>
              </a:spcBef>
              <a:buClr>
                <a:schemeClr val="accent2"/>
              </a:buClr>
              <a:buSzPct val="70000"/>
              <a:buFont typeface="Noto Sans Symbols"/>
              <a:buChar char="●"/>
              <a:defRPr b="0" i="0" sz="21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indent="-128269" lvl="3" marL="1188720" marR="0" rtl="0" algn="l">
              <a:spcBef>
                <a:spcPts val="400"/>
              </a:spcBef>
              <a:buClr>
                <a:schemeClr val="accent3"/>
              </a:buClr>
              <a:buSzPct val="64999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indent="-135889" lvl="4" marL="1463040" marR="0" rtl="0" algn="l">
              <a:spcBef>
                <a:spcPts val="400"/>
              </a:spcBef>
              <a:buClr>
                <a:schemeClr val="accent4"/>
              </a:buClr>
              <a:buSzPct val="64999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indent="-121920" lvl="5" marL="1737360" marR="0" rtl="0" algn="l">
              <a:spcBef>
                <a:spcPts val="360"/>
              </a:spcBef>
              <a:buClr>
                <a:schemeClr val="accent5"/>
              </a:buClr>
              <a:buSzPct val="79999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indent="-111760" lvl="6" marL="1920240" marR="0" rtl="0" algn="l">
              <a:spcBef>
                <a:spcPts val="320"/>
              </a:spcBef>
              <a:buClr>
                <a:schemeClr val="accent6"/>
              </a:buClr>
              <a:buSzPct val="80000"/>
              <a:buFont typeface="Noto Sans Symbols"/>
              <a:buChar char="●"/>
              <a:defRPr b="0" i="0" sz="16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indent="-86360" lvl="7" marL="2194560" marR="0" rtl="0" algn="l">
              <a:spcBef>
                <a:spcPts val="320"/>
              </a:spcBef>
              <a:buClr>
                <a:schemeClr val="dk2"/>
              </a:buClr>
              <a:buSzPct val="100000"/>
              <a:buFont typeface="Merriweather"/>
              <a:buChar char="•"/>
              <a:defRPr b="0" i="0" sz="16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indent="-93979" lvl="8" marL="2468880" marR="0" rtl="0" algn="l">
              <a:spcBef>
                <a:spcPts val="280"/>
              </a:spcBef>
              <a:buClr>
                <a:schemeClr val="dk2"/>
              </a:buClr>
              <a:buSzPct val="100000"/>
              <a:buFont typeface="Merriweather"/>
              <a:buChar char="•"/>
              <a:defRPr b="0" i="0" sz="14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107" name="Shape 107"/>
          <p:cNvSpPr txBox="1"/>
          <p:nvPr>
            <p:ph idx="10" type="dt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5C75"/>
              </a:buClr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8" name="Shape 108"/>
          <p:cNvSpPr txBox="1"/>
          <p:nvPr>
            <p:ph idx="11" type="ftr"/>
          </p:nvPr>
        </p:nvSpPr>
        <p:spPr>
          <a:xfrm>
            <a:off x="2667000" y="4767262"/>
            <a:ext cx="33527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5C75"/>
              </a:buClr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9" name="Shape 109"/>
          <p:cNvSpPr txBox="1"/>
          <p:nvPr>
            <p:ph idx="12" type="sldNum"/>
          </p:nvPr>
        </p:nvSpPr>
        <p:spPr>
          <a:xfrm>
            <a:off x="7924800" y="4767262"/>
            <a:ext cx="7620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2"/>
              </a:buClr>
              <a:buFont typeface="Calibri"/>
              <a:buNone/>
              <a:defRPr b="0" i="0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17475" lvl="0" marL="274320" marR="0" rtl="0" algn="l">
              <a:spcBef>
                <a:spcPts val="0"/>
              </a:spcBef>
              <a:buClr>
                <a:schemeClr val="accent3"/>
              </a:buClr>
              <a:buSzPct val="95000"/>
              <a:buFont typeface="Noto Sans Symbols"/>
              <a:buChar char="●"/>
              <a:defRPr b="0" i="0" sz="26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indent="-129540" lvl="1" marL="640080" marR="0" rtl="0" algn="l">
              <a:spcBef>
                <a:spcPts val="0"/>
              </a:spcBef>
              <a:buClr>
                <a:schemeClr val="accent1"/>
              </a:buClr>
              <a:buSzPct val="85000"/>
              <a:buFont typeface="Noto Sans Symbols"/>
              <a:buChar char="●"/>
              <a:defRPr b="0" i="0" sz="24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indent="-160655" lvl="2" marL="914400" marR="0" rtl="0" algn="l">
              <a:spcBef>
                <a:spcPts val="0"/>
              </a:spcBef>
              <a:buClr>
                <a:schemeClr val="accent2"/>
              </a:buClr>
              <a:buSzPct val="70000"/>
              <a:buFont typeface="Noto Sans Symbols"/>
              <a:buChar char="●"/>
              <a:defRPr b="0" i="0" sz="21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indent="-128269" lvl="3" marL="1188720" marR="0" rtl="0" algn="l">
              <a:spcBef>
                <a:spcPts val="0"/>
              </a:spcBef>
              <a:buClr>
                <a:schemeClr val="accent3"/>
              </a:buClr>
              <a:buSzPct val="64999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indent="-135889" lvl="4" marL="1463040" marR="0" rtl="0" algn="l">
              <a:spcBef>
                <a:spcPts val="0"/>
              </a:spcBef>
              <a:buClr>
                <a:schemeClr val="accent4"/>
              </a:buClr>
              <a:buSzPct val="64999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indent="-121920" lvl="5" marL="1737360" marR="0" rtl="0" algn="l">
              <a:spcBef>
                <a:spcPts val="0"/>
              </a:spcBef>
              <a:buClr>
                <a:schemeClr val="accent5"/>
              </a:buClr>
              <a:buSzPct val="79999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indent="-111760" lvl="6" marL="1920240" marR="0" rtl="0" algn="l">
              <a:spcBef>
                <a:spcPts val="0"/>
              </a:spcBef>
              <a:buClr>
                <a:schemeClr val="accent6"/>
              </a:buClr>
              <a:buSzPct val="80000"/>
              <a:buFont typeface="Noto Sans Symbols"/>
              <a:buChar char="●"/>
              <a:defRPr b="0" i="0" sz="16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indent="-86360" lvl="7" marL="2194560" marR="0" rtl="0" algn="l">
              <a:spcBef>
                <a:spcPts val="0"/>
              </a:spcBef>
              <a:buClr>
                <a:schemeClr val="dk2"/>
              </a:buClr>
              <a:buSzPct val="100000"/>
              <a:buFont typeface="Merriweather"/>
              <a:buChar char="•"/>
              <a:defRPr b="0" i="0" sz="16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indent="-93979" lvl="8" marL="2468880" marR="0" rtl="0" algn="l">
              <a:spcBef>
                <a:spcPts val="0"/>
              </a:spcBef>
              <a:buClr>
                <a:schemeClr val="dk2"/>
              </a:buClr>
              <a:buSzPct val="100000"/>
              <a:buFont typeface="Merriweather"/>
              <a:buChar char="•"/>
              <a:defRPr b="0" i="0" sz="14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5C75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035C75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gradFill>
          <a:gsLst>
            <a:gs pos="0">
              <a:srgbClr val="439FD7"/>
            </a:gs>
            <a:gs pos="25000">
              <a:srgbClr val="4397CA"/>
            </a:gs>
            <a:gs pos="100000">
              <a:srgbClr val="00466A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>
            <p:ph type="ctrTitle"/>
          </p:nvPr>
        </p:nvSpPr>
        <p:spPr>
          <a:xfrm>
            <a:off x="533400" y="1028700"/>
            <a:ext cx="7851648" cy="13715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r">
              <a:spcBef>
                <a:spcPts val="0"/>
              </a:spcBef>
              <a:buClr>
                <a:srgbClr val="4CE0EA"/>
              </a:buClr>
              <a:buFont typeface="Calibri"/>
              <a:buNone/>
              <a:defRPr b="1" i="0" sz="5600" u="none" cap="none" strike="noStrike">
                <a:solidFill>
                  <a:srgbClr val="4CE0E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9" name="Shape 39"/>
          <p:cNvSpPr txBox="1"/>
          <p:nvPr>
            <p:ph idx="1" type="subTitle"/>
          </p:nvPr>
        </p:nvSpPr>
        <p:spPr>
          <a:xfrm>
            <a:off x="533400" y="2421401"/>
            <a:ext cx="7854696" cy="13144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45720" rtl="0" algn="r">
              <a:spcBef>
                <a:spcPts val="520"/>
              </a:spcBef>
              <a:buClr>
                <a:schemeClr val="accent3"/>
              </a:buClr>
              <a:buFont typeface="Noto Sans Symbols"/>
              <a:buNone/>
              <a:defRPr b="0" i="0" sz="2600" u="none" cap="none" strike="noStrik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indent="0" lvl="1" marL="457200" marR="0" rtl="0" algn="ctr">
              <a:spcBef>
                <a:spcPts val="480"/>
              </a:spcBef>
              <a:buClr>
                <a:schemeClr val="accent1"/>
              </a:buClr>
              <a:buFont typeface="Noto Sans Symbols"/>
              <a:buNone/>
              <a:defRPr b="0" i="0" sz="2400" u="none" cap="none" strike="noStrik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indent="0" lvl="2" marL="914400" marR="0" rtl="0" algn="ctr">
              <a:spcBef>
                <a:spcPts val="420"/>
              </a:spcBef>
              <a:buClr>
                <a:schemeClr val="accent2"/>
              </a:buClr>
              <a:buFont typeface="Noto Sans Symbols"/>
              <a:buNone/>
              <a:defRPr b="0" i="0" sz="2100" u="none" cap="none" strike="noStrik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indent="0" lvl="3" marL="1371600" marR="0" rtl="0" algn="ctr">
              <a:spcBef>
                <a:spcPts val="400"/>
              </a:spcBef>
              <a:buClr>
                <a:schemeClr val="accent3"/>
              </a:buClr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indent="0" lvl="4" marL="1828800" marR="0" rtl="0" algn="ctr">
              <a:spcBef>
                <a:spcPts val="400"/>
              </a:spcBef>
              <a:buClr>
                <a:schemeClr val="accent4"/>
              </a:buClr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indent="0" lvl="5" marL="2286000" marR="0" rtl="0" algn="ctr">
              <a:spcBef>
                <a:spcPts val="360"/>
              </a:spcBef>
              <a:buClr>
                <a:schemeClr val="accent5"/>
              </a:buClr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indent="0" lvl="6" marL="2743200" marR="0" rtl="0" algn="ctr">
              <a:spcBef>
                <a:spcPts val="320"/>
              </a:spcBef>
              <a:buClr>
                <a:schemeClr val="accent6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indent="0" lvl="7" marL="3200400" marR="0" rtl="0" algn="ctr">
              <a:spcBef>
                <a:spcPts val="320"/>
              </a:spcBef>
              <a:buClr>
                <a:schemeClr val="lt2"/>
              </a:buClr>
              <a:buFont typeface="Merriweather"/>
              <a:buNone/>
              <a:defRPr b="0" i="0" sz="1600" u="none" cap="none" strike="noStrik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indent="0" lvl="8" marL="3657600" marR="0" rtl="0" algn="ctr">
              <a:spcBef>
                <a:spcPts val="280"/>
              </a:spcBef>
              <a:buClr>
                <a:schemeClr val="lt2"/>
              </a:buClr>
              <a:buFont typeface="Merriweather"/>
              <a:buNone/>
              <a:defRPr b="0" i="0" sz="1400" u="none" cap="none" strike="noStrik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0" type="dt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0E9ED"/>
              </a:buClr>
              <a:buFont typeface="Arial"/>
              <a:buNone/>
              <a:defRPr b="0" i="0" sz="1200" u="none" cap="none" strike="noStrike">
                <a:solidFill>
                  <a:srgbClr val="D0E9ED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1" type="ftr"/>
          </p:nvPr>
        </p:nvSpPr>
        <p:spPr>
          <a:xfrm>
            <a:off x="2667000" y="4767262"/>
            <a:ext cx="33527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0E9ED"/>
              </a:buClr>
              <a:buFont typeface="Arial"/>
              <a:buNone/>
              <a:defRPr b="0" i="0" sz="1200" u="none" cap="none" strike="noStrike">
                <a:solidFill>
                  <a:srgbClr val="D0E9ED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7924800" y="4767262"/>
            <a:ext cx="7620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457200" y="528066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2"/>
              </a:buClr>
              <a:buFont typeface="Calibri"/>
              <a:buNone/>
              <a:defRPr b="0" i="0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x="457200" y="1451609"/>
            <a:ext cx="8229600" cy="3291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17475" lvl="0" marL="274320" marR="0" rtl="0" algn="l">
              <a:spcBef>
                <a:spcPts val="520"/>
              </a:spcBef>
              <a:buClr>
                <a:schemeClr val="accent3"/>
              </a:buClr>
              <a:buSzPct val="95000"/>
              <a:buFont typeface="Noto Sans Symbols"/>
              <a:buChar char="●"/>
              <a:defRPr b="0" i="0" sz="26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indent="-129540" lvl="1" marL="640080" marR="0" rtl="0" algn="l">
              <a:spcBef>
                <a:spcPts val="480"/>
              </a:spcBef>
              <a:buClr>
                <a:schemeClr val="accent1"/>
              </a:buClr>
              <a:buSzPct val="85000"/>
              <a:buFont typeface="Noto Sans Symbols"/>
              <a:buChar char="●"/>
              <a:defRPr b="0" i="0" sz="24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indent="-160655" lvl="2" marL="914400" marR="0" rtl="0" algn="l">
              <a:spcBef>
                <a:spcPts val="420"/>
              </a:spcBef>
              <a:buClr>
                <a:schemeClr val="accent2"/>
              </a:buClr>
              <a:buSzPct val="70000"/>
              <a:buFont typeface="Noto Sans Symbols"/>
              <a:buChar char="●"/>
              <a:defRPr b="0" i="0" sz="21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indent="-128269" lvl="3" marL="1188720" marR="0" rtl="0" algn="l">
              <a:spcBef>
                <a:spcPts val="400"/>
              </a:spcBef>
              <a:buClr>
                <a:schemeClr val="accent3"/>
              </a:buClr>
              <a:buSzPct val="64999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indent="-135889" lvl="4" marL="1463040" marR="0" rtl="0" algn="l">
              <a:spcBef>
                <a:spcPts val="400"/>
              </a:spcBef>
              <a:buClr>
                <a:schemeClr val="accent4"/>
              </a:buClr>
              <a:buSzPct val="64999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indent="-121920" lvl="5" marL="1737360" marR="0" rtl="0" algn="l">
              <a:spcBef>
                <a:spcPts val="360"/>
              </a:spcBef>
              <a:buClr>
                <a:schemeClr val="accent5"/>
              </a:buClr>
              <a:buSzPct val="79999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indent="-111760" lvl="6" marL="1920240" marR="0" rtl="0" algn="l">
              <a:spcBef>
                <a:spcPts val="320"/>
              </a:spcBef>
              <a:buClr>
                <a:schemeClr val="accent6"/>
              </a:buClr>
              <a:buSzPct val="80000"/>
              <a:buFont typeface="Noto Sans Symbols"/>
              <a:buChar char="●"/>
              <a:defRPr b="0" i="0" sz="16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indent="-86360" lvl="7" marL="2194560" marR="0" rtl="0" algn="l">
              <a:spcBef>
                <a:spcPts val="320"/>
              </a:spcBef>
              <a:buClr>
                <a:schemeClr val="dk2"/>
              </a:buClr>
              <a:buSzPct val="100000"/>
              <a:buFont typeface="Merriweather"/>
              <a:buChar char="•"/>
              <a:defRPr b="0" i="0" sz="16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indent="-93979" lvl="8" marL="2468880" marR="0" rtl="0" algn="l">
              <a:spcBef>
                <a:spcPts val="280"/>
              </a:spcBef>
              <a:buClr>
                <a:schemeClr val="dk2"/>
              </a:buClr>
              <a:buSzPct val="100000"/>
              <a:buFont typeface="Merriweather"/>
              <a:buChar char="•"/>
              <a:defRPr b="0" i="0" sz="14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0" type="dt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5C75"/>
              </a:buClr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1" type="ftr"/>
          </p:nvPr>
        </p:nvSpPr>
        <p:spPr>
          <a:xfrm>
            <a:off x="2667000" y="4767262"/>
            <a:ext cx="33527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5C75"/>
              </a:buClr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7924800" y="4767262"/>
            <a:ext cx="7620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gradFill>
          <a:gsLst>
            <a:gs pos="0">
              <a:srgbClr val="439FD7"/>
            </a:gs>
            <a:gs pos="25000">
              <a:srgbClr val="4397CA"/>
            </a:gs>
            <a:gs pos="100000">
              <a:srgbClr val="00466A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530352" y="987551"/>
            <a:ext cx="7772400" cy="102184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rgbClr val="4AE3AC"/>
              </a:buClr>
              <a:buFont typeface="Calibri"/>
              <a:buNone/>
              <a:defRPr b="1" i="0" sz="5600" u="none" cap="none" strike="noStrike">
                <a:solidFill>
                  <a:srgbClr val="4AE3A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530352" y="2028498"/>
            <a:ext cx="7772400" cy="113228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440"/>
              </a:spcBef>
              <a:buClr>
                <a:schemeClr val="accent3"/>
              </a:buClr>
              <a:buFont typeface="Noto Sans Symbols"/>
              <a:buNone/>
              <a:defRPr b="0" i="0" sz="2200" u="none" cap="none" strike="noStrik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indent="-259080" lvl="1" marL="640080" marR="0" rtl="0" algn="l">
              <a:spcBef>
                <a:spcPts val="360"/>
              </a:spcBef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indent="-254000" lvl="2" marL="914400" marR="0" rtl="0" algn="l">
              <a:spcBef>
                <a:spcPts val="320"/>
              </a:spcBef>
              <a:buClr>
                <a:schemeClr val="accent2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indent="-210819" lvl="3" marL="1188720" marR="0" rtl="0" algn="l">
              <a:spcBef>
                <a:spcPts val="280"/>
              </a:spcBef>
              <a:buClr>
                <a:schemeClr val="accent3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indent="-218439" lvl="4" marL="1463040" marR="0" rtl="0" algn="l">
              <a:spcBef>
                <a:spcPts val="280"/>
              </a:spcBef>
              <a:buClr>
                <a:schemeClr val="accent4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indent="-121920" lvl="5" marL="1737360" marR="0" rtl="0" algn="l">
              <a:spcBef>
                <a:spcPts val="360"/>
              </a:spcBef>
              <a:buClr>
                <a:schemeClr val="accent5"/>
              </a:buClr>
              <a:buSzPct val="79999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indent="-111760" lvl="6" marL="1920240" marR="0" rtl="0" algn="l">
              <a:spcBef>
                <a:spcPts val="320"/>
              </a:spcBef>
              <a:buClr>
                <a:schemeClr val="accent6"/>
              </a:buClr>
              <a:buSzPct val="80000"/>
              <a:buFont typeface="Noto Sans Symbols"/>
              <a:buChar char="●"/>
              <a:defRPr b="0" i="0" sz="1600" u="none" cap="none" strike="noStrik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indent="-86360" lvl="7" marL="2194560" marR="0" rtl="0" algn="l">
              <a:spcBef>
                <a:spcPts val="320"/>
              </a:spcBef>
              <a:buClr>
                <a:schemeClr val="lt2"/>
              </a:buClr>
              <a:buSzPct val="100000"/>
              <a:buFont typeface="Merriweather"/>
              <a:buChar char="•"/>
              <a:defRPr b="0" i="0" sz="1600" u="none" cap="none" strike="noStrik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indent="-93979" lvl="8" marL="2468880" marR="0" rtl="0" algn="l">
              <a:spcBef>
                <a:spcPts val="280"/>
              </a:spcBef>
              <a:buClr>
                <a:schemeClr val="lt2"/>
              </a:buClr>
              <a:buSzPct val="100000"/>
              <a:buFont typeface="Merriweather"/>
              <a:buChar char="•"/>
              <a:defRPr b="0" i="0" sz="1400" u="none" cap="none" strike="noStrik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0" type="dt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0E9ED"/>
              </a:buClr>
              <a:buFont typeface="Arial"/>
              <a:buNone/>
              <a:defRPr b="0" i="0" sz="1200" u="none" cap="none" strike="noStrike">
                <a:solidFill>
                  <a:srgbClr val="D0E9ED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1" type="ftr"/>
          </p:nvPr>
        </p:nvSpPr>
        <p:spPr>
          <a:xfrm>
            <a:off x="2667000" y="4767262"/>
            <a:ext cx="33527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0E9ED"/>
              </a:buClr>
              <a:buFont typeface="Arial"/>
              <a:buNone/>
              <a:defRPr b="0" i="0" sz="1200" u="none" cap="none" strike="noStrike">
                <a:solidFill>
                  <a:srgbClr val="D0E9ED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7924800" y="4767262"/>
            <a:ext cx="7620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title"/>
          </p:nvPr>
        </p:nvSpPr>
        <p:spPr>
          <a:xfrm>
            <a:off x="457200" y="528066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2"/>
              </a:buClr>
              <a:buFont typeface="Calibri"/>
              <a:buNone/>
              <a:defRPr b="0" i="0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457200" y="1440063"/>
            <a:ext cx="4038599" cy="332613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17475" lvl="0" marL="274320" marR="0" rtl="0" algn="l">
              <a:spcBef>
                <a:spcPts val="520"/>
              </a:spcBef>
              <a:buClr>
                <a:schemeClr val="accent3"/>
              </a:buClr>
              <a:buSzPct val="95000"/>
              <a:buFont typeface="Noto Sans Symbols"/>
              <a:buChar char="●"/>
              <a:defRPr b="0" i="0" sz="26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indent="-129540" lvl="1" marL="640080" marR="0" rtl="0" algn="l">
              <a:spcBef>
                <a:spcPts val="480"/>
              </a:spcBef>
              <a:buClr>
                <a:schemeClr val="accent1"/>
              </a:buClr>
              <a:buSzPct val="85000"/>
              <a:buFont typeface="Noto Sans Symbols"/>
              <a:buChar char="●"/>
              <a:defRPr b="0" i="0" sz="24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indent="-165100" lvl="2" marL="914400" marR="0" rtl="0" algn="l">
              <a:spcBef>
                <a:spcPts val="400"/>
              </a:spcBef>
              <a:buClr>
                <a:schemeClr val="accent2"/>
              </a:buClr>
              <a:buSzPct val="70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indent="-136525" lvl="3" marL="1188720" marR="0" rtl="0" algn="l">
              <a:spcBef>
                <a:spcPts val="360"/>
              </a:spcBef>
              <a:buClr>
                <a:schemeClr val="accent3"/>
              </a:buClr>
              <a:buSzPct val="64999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indent="-144144" lvl="4" marL="1463040" marR="0" rtl="0" algn="l">
              <a:spcBef>
                <a:spcPts val="360"/>
              </a:spcBef>
              <a:buClr>
                <a:schemeClr val="accent4"/>
              </a:buClr>
              <a:buSzPct val="64999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indent="-121920" lvl="5" marL="1737360" marR="0" rtl="0" algn="l">
              <a:spcBef>
                <a:spcPts val="360"/>
              </a:spcBef>
              <a:buClr>
                <a:schemeClr val="accent5"/>
              </a:buClr>
              <a:buSzPct val="79999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indent="-111760" lvl="6" marL="1920240" marR="0" rtl="0" algn="l">
              <a:spcBef>
                <a:spcPts val="320"/>
              </a:spcBef>
              <a:buClr>
                <a:schemeClr val="accent6"/>
              </a:buClr>
              <a:buSzPct val="80000"/>
              <a:buFont typeface="Noto Sans Symbols"/>
              <a:buChar char="●"/>
              <a:defRPr b="0" i="0" sz="16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indent="-86360" lvl="7" marL="2194560" marR="0" rtl="0" algn="l">
              <a:spcBef>
                <a:spcPts val="320"/>
              </a:spcBef>
              <a:buClr>
                <a:schemeClr val="dk2"/>
              </a:buClr>
              <a:buSzPct val="100000"/>
              <a:buFont typeface="Merriweather"/>
              <a:buChar char="•"/>
              <a:defRPr b="0" i="0" sz="16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indent="-93979" lvl="8" marL="2468880" marR="0" rtl="0" algn="l">
              <a:spcBef>
                <a:spcPts val="280"/>
              </a:spcBef>
              <a:buClr>
                <a:schemeClr val="dk2"/>
              </a:buClr>
              <a:buSzPct val="100000"/>
              <a:buFont typeface="Merriweather"/>
              <a:buChar char="•"/>
              <a:defRPr b="0" i="0" sz="14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2" type="body"/>
          </p:nvPr>
        </p:nvSpPr>
        <p:spPr>
          <a:xfrm>
            <a:off x="4648200" y="1440063"/>
            <a:ext cx="4038599" cy="332613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17475" lvl="0" marL="274320" marR="0" rtl="0" algn="l">
              <a:spcBef>
                <a:spcPts val="520"/>
              </a:spcBef>
              <a:buClr>
                <a:schemeClr val="accent3"/>
              </a:buClr>
              <a:buSzPct val="95000"/>
              <a:buFont typeface="Noto Sans Symbols"/>
              <a:buChar char="●"/>
              <a:defRPr b="0" i="0" sz="26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indent="-129540" lvl="1" marL="640080" marR="0" rtl="0" algn="l">
              <a:spcBef>
                <a:spcPts val="480"/>
              </a:spcBef>
              <a:buClr>
                <a:schemeClr val="accent1"/>
              </a:buClr>
              <a:buSzPct val="85000"/>
              <a:buFont typeface="Noto Sans Symbols"/>
              <a:buChar char="●"/>
              <a:defRPr b="0" i="0" sz="24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indent="-165100" lvl="2" marL="914400" marR="0" rtl="0" algn="l">
              <a:spcBef>
                <a:spcPts val="400"/>
              </a:spcBef>
              <a:buClr>
                <a:schemeClr val="accent2"/>
              </a:buClr>
              <a:buSzPct val="70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indent="-136525" lvl="3" marL="1188720" marR="0" rtl="0" algn="l">
              <a:spcBef>
                <a:spcPts val="360"/>
              </a:spcBef>
              <a:buClr>
                <a:schemeClr val="accent3"/>
              </a:buClr>
              <a:buSzPct val="64999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indent="-144144" lvl="4" marL="1463040" marR="0" rtl="0" algn="l">
              <a:spcBef>
                <a:spcPts val="360"/>
              </a:spcBef>
              <a:buClr>
                <a:schemeClr val="accent4"/>
              </a:buClr>
              <a:buSzPct val="64999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indent="-121920" lvl="5" marL="1737360" marR="0" rtl="0" algn="l">
              <a:spcBef>
                <a:spcPts val="360"/>
              </a:spcBef>
              <a:buClr>
                <a:schemeClr val="accent5"/>
              </a:buClr>
              <a:buSzPct val="79999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indent="-111760" lvl="6" marL="1920240" marR="0" rtl="0" algn="l">
              <a:spcBef>
                <a:spcPts val="320"/>
              </a:spcBef>
              <a:buClr>
                <a:schemeClr val="accent6"/>
              </a:buClr>
              <a:buSzPct val="80000"/>
              <a:buFont typeface="Noto Sans Symbols"/>
              <a:buChar char="●"/>
              <a:defRPr b="0" i="0" sz="16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indent="-86360" lvl="7" marL="2194560" marR="0" rtl="0" algn="l">
              <a:spcBef>
                <a:spcPts val="320"/>
              </a:spcBef>
              <a:buClr>
                <a:schemeClr val="dk2"/>
              </a:buClr>
              <a:buSzPct val="100000"/>
              <a:buFont typeface="Merriweather"/>
              <a:buChar char="•"/>
              <a:defRPr b="0" i="0" sz="16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indent="-93979" lvl="8" marL="2468880" marR="0" rtl="0" algn="l">
              <a:spcBef>
                <a:spcPts val="280"/>
              </a:spcBef>
              <a:buClr>
                <a:schemeClr val="dk2"/>
              </a:buClr>
              <a:buSzPct val="100000"/>
              <a:buFont typeface="Merriweather"/>
              <a:buChar char="•"/>
              <a:defRPr b="0" i="0" sz="14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0" type="dt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5C75"/>
              </a:buClr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1" type="ftr"/>
          </p:nvPr>
        </p:nvSpPr>
        <p:spPr>
          <a:xfrm>
            <a:off x="2667000" y="4767262"/>
            <a:ext cx="33527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5C75"/>
              </a:buClr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7924800" y="4767262"/>
            <a:ext cx="7620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x="457200" y="528066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2"/>
              </a:buClr>
              <a:buFont typeface="Calibri"/>
              <a:buNone/>
              <a:defRPr b="0" i="0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457200" y="1391436"/>
            <a:ext cx="4040187" cy="49451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480"/>
              </a:spcBef>
              <a:buClr>
                <a:schemeClr val="accent3"/>
              </a:buClr>
              <a:buFont typeface="Noto Sans Symbols"/>
              <a:buNone/>
              <a:defRPr b="1" i="0" sz="2400" u="none" cap="none" strike="noStrike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indent="-259080" lvl="1" marL="640080" marR="0" rtl="0" algn="l">
              <a:spcBef>
                <a:spcPts val="400"/>
              </a:spcBef>
              <a:buClr>
                <a:schemeClr val="accent1"/>
              </a:buClr>
              <a:buFont typeface="Noto Sans Symbols"/>
              <a:buNone/>
              <a:defRPr b="1" i="0" sz="20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indent="-254000" lvl="2" marL="914400" marR="0" rtl="0" algn="l">
              <a:spcBef>
                <a:spcPts val="360"/>
              </a:spcBef>
              <a:buClr>
                <a:schemeClr val="accent2"/>
              </a:buClr>
              <a:buFont typeface="Noto Sans Symbols"/>
              <a:buNone/>
              <a:defRPr b="1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indent="-210819" lvl="3" marL="1188720" marR="0" rtl="0" algn="l">
              <a:spcBef>
                <a:spcPts val="320"/>
              </a:spcBef>
              <a:buClr>
                <a:schemeClr val="accent3"/>
              </a:buClr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indent="-218439" lvl="4" marL="1463040" marR="0" rtl="0" algn="l">
              <a:spcBef>
                <a:spcPts val="320"/>
              </a:spcBef>
              <a:buClr>
                <a:schemeClr val="accent4"/>
              </a:buClr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indent="-121920" lvl="5" marL="1737360" marR="0" rtl="0" algn="l">
              <a:spcBef>
                <a:spcPts val="360"/>
              </a:spcBef>
              <a:buClr>
                <a:schemeClr val="accent5"/>
              </a:buClr>
              <a:buSzPct val="79999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indent="-111760" lvl="6" marL="1920240" marR="0" rtl="0" algn="l">
              <a:spcBef>
                <a:spcPts val="320"/>
              </a:spcBef>
              <a:buClr>
                <a:schemeClr val="accent6"/>
              </a:buClr>
              <a:buSzPct val="80000"/>
              <a:buFont typeface="Noto Sans Symbols"/>
              <a:buChar char="●"/>
              <a:defRPr b="0" i="0" sz="16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indent="-86360" lvl="7" marL="2194560" marR="0" rtl="0" algn="l">
              <a:spcBef>
                <a:spcPts val="320"/>
              </a:spcBef>
              <a:buClr>
                <a:schemeClr val="dk2"/>
              </a:buClr>
              <a:buSzPct val="100000"/>
              <a:buFont typeface="Merriweather"/>
              <a:buChar char="•"/>
              <a:defRPr b="0" i="0" sz="16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indent="-93979" lvl="8" marL="2468880" marR="0" rtl="0" algn="l">
              <a:spcBef>
                <a:spcPts val="280"/>
              </a:spcBef>
              <a:buClr>
                <a:schemeClr val="dk2"/>
              </a:buClr>
              <a:buSzPct val="100000"/>
              <a:buFont typeface="Merriweather"/>
              <a:buChar char="•"/>
              <a:defRPr b="0" i="0" sz="14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2" type="body"/>
          </p:nvPr>
        </p:nvSpPr>
        <p:spPr>
          <a:xfrm>
            <a:off x="4645026" y="1394817"/>
            <a:ext cx="4041774" cy="49113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480"/>
              </a:spcBef>
              <a:buClr>
                <a:schemeClr val="accent3"/>
              </a:buClr>
              <a:buFont typeface="Noto Sans Symbols"/>
              <a:buNone/>
              <a:defRPr b="1" i="0" sz="2400" u="none" cap="none" strike="noStrike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indent="-259080" lvl="1" marL="640080" marR="0" rtl="0" algn="l">
              <a:spcBef>
                <a:spcPts val="400"/>
              </a:spcBef>
              <a:buClr>
                <a:schemeClr val="accent1"/>
              </a:buClr>
              <a:buFont typeface="Noto Sans Symbols"/>
              <a:buNone/>
              <a:defRPr b="1" i="0" sz="20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indent="-254000" lvl="2" marL="914400" marR="0" rtl="0" algn="l">
              <a:spcBef>
                <a:spcPts val="360"/>
              </a:spcBef>
              <a:buClr>
                <a:schemeClr val="accent2"/>
              </a:buClr>
              <a:buFont typeface="Noto Sans Symbols"/>
              <a:buNone/>
              <a:defRPr b="1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indent="-210819" lvl="3" marL="1188720" marR="0" rtl="0" algn="l">
              <a:spcBef>
                <a:spcPts val="320"/>
              </a:spcBef>
              <a:buClr>
                <a:schemeClr val="accent3"/>
              </a:buClr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indent="-218439" lvl="4" marL="1463040" marR="0" rtl="0" algn="l">
              <a:spcBef>
                <a:spcPts val="320"/>
              </a:spcBef>
              <a:buClr>
                <a:schemeClr val="accent4"/>
              </a:buClr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indent="-121920" lvl="5" marL="1737360" marR="0" rtl="0" algn="l">
              <a:spcBef>
                <a:spcPts val="360"/>
              </a:spcBef>
              <a:buClr>
                <a:schemeClr val="accent5"/>
              </a:buClr>
              <a:buSzPct val="79999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indent="-111760" lvl="6" marL="1920240" marR="0" rtl="0" algn="l">
              <a:spcBef>
                <a:spcPts val="320"/>
              </a:spcBef>
              <a:buClr>
                <a:schemeClr val="accent6"/>
              </a:buClr>
              <a:buSzPct val="80000"/>
              <a:buFont typeface="Noto Sans Symbols"/>
              <a:buChar char="●"/>
              <a:defRPr b="0" i="0" sz="16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indent="-86360" lvl="7" marL="2194560" marR="0" rtl="0" algn="l">
              <a:spcBef>
                <a:spcPts val="320"/>
              </a:spcBef>
              <a:buClr>
                <a:schemeClr val="dk2"/>
              </a:buClr>
              <a:buSzPct val="100000"/>
              <a:buFont typeface="Merriweather"/>
              <a:buChar char="•"/>
              <a:defRPr b="0" i="0" sz="16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indent="-93979" lvl="8" marL="2468880" marR="0" rtl="0" algn="l">
              <a:spcBef>
                <a:spcPts val="280"/>
              </a:spcBef>
              <a:buClr>
                <a:schemeClr val="dk2"/>
              </a:buClr>
              <a:buSzPct val="100000"/>
              <a:buFont typeface="Merriweather"/>
              <a:buChar char="•"/>
              <a:defRPr b="0" i="0" sz="14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3" type="body"/>
          </p:nvPr>
        </p:nvSpPr>
        <p:spPr>
          <a:xfrm>
            <a:off x="457200" y="1885950"/>
            <a:ext cx="4040187" cy="288429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41605" lvl="0" marL="274320" marR="0" rtl="0" algn="l">
              <a:spcBef>
                <a:spcPts val="440"/>
              </a:spcBef>
              <a:buClr>
                <a:schemeClr val="accent3"/>
              </a:buClr>
              <a:buSzPct val="95000"/>
              <a:buFont typeface="Noto Sans Symbols"/>
              <a:buChar char="●"/>
              <a:defRPr b="0" i="0" sz="22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indent="-151130" lvl="1" marL="640080" marR="0" rtl="0" algn="l">
              <a:spcBef>
                <a:spcPts val="400"/>
              </a:spcBef>
              <a:buClr>
                <a:schemeClr val="accent1"/>
              </a:buClr>
              <a:buSzPct val="85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indent="-173990" lvl="2" marL="914400" marR="0" rtl="0" algn="l">
              <a:spcBef>
                <a:spcPts val="360"/>
              </a:spcBef>
              <a:buClr>
                <a:schemeClr val="accent2"/>
              </a:buClr>
              <a:buSzPct val="700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indent="-144780" lvl="3" marL="1188720" marR="0" rtl="0" algn="l">
              <a:spcBef>
                <a:spcPts val="320"/>
              </a:spcBef>
              <a:buClr>
                <a:schemeClr val="accent3"/>
              </a:buClr>
              <a:buSzPct val="64999"/>
              <a:buFont typeface="Noto Sans Symbols"/>
              <a:buChar char="●"/>
              <a:defRPr b="0" i="0" sz="16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indent="-152400" lvl="4" marL="1463040" marR="0" rtl="0" algn="l">
              <a:spcBef>
                <a:spcPts val="320"/>
              </a:spcBef>
              <a:buClr>
                <a:schemeClr val="accent4"/>
              </a:buClr>
              <a:buSzPct val="64999"/>
              <a:buFont typeface="Noto Sans Symbols"/>
              <a:buChar char="●"/>
              <a:defRPr b="0" i="0" sz="16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indent="-121920" lvl="5" marL="1737360" marR="0" rtl="0" algn="l">
              <a:spcBef>
                <a:spcPts val="360"/>
              </a:spcBef>
              <a:buClr>
                <a:schemeClr val="accent5"/>
              </a:buClr>
              <a:buSzPct val="79999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indent="-111760" lvl="6" marL="1920240" marR="0" rtl="0" algn="l">
              <a:spcBef>
                <a:spcPts val="320"/>
              </a:spcBef>
              <a:buClr>
                <a:schemeClr val="accent6"/>
              </a:buClr>
              <a:buSzPct val="80000"/>
              <a:buFont typeface="Noto Sans Symbols"/>
              <a:buChar char="●"/>
              <a:defRPr b="0" i="0" sz="16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indent="-86360" lvl="7" marL="2194560" marR="0" rtl="0" algn="l">
              <a:spcBef>
                <a:spcPts val="320"/>
              </a:spcBef>
              <a:buClr>
                <a:schemeClr val="dk2"/>
              </a:buClr>
              <a:buSzPct val="100000"/>
              <a:buFont typeface="Merriweather"/>
              <a:buChar char="•"/>
              <a:defRPr b="0" i="0" sz="16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indent="-93979" lvl="8" marL="2468880" marR="0" rtl="0" algn="l">
              <a:spcBef>
                <a:spcPts val="280"/>
              </a:spcBef>
              <a:buClr>
                <a:schemeClr val="dk2"/>
              </a:buClr>
              <a:buSzPct val="100000"/>
              <a:buFont typeface="Merriweather"/>
              <a:buChar char="•"/>
              <a:defRPr b="0" i="0" sz="14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4" type="body"/>
          </p:nvPr>
        </p:nvSpPr>
        <p:spPr>
          <a:xfrm>
            <a:off x="4645026" y="1885950"/>
            <a:ext cx="4041774" cy="288429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41605" lvl="0" marL="274320" marR="0" rtl="0" algn="l">
              <a:spcBef>
                <a:spcPts val="440"/>
              </a:spcBef>
              <a:buClr>
                <a:schemeClr val="accent3"/>
              </a:buClr>
              <a:buSzPct val="95000"/>
              <a:buFont typeface="Noto Sans Symbols"/>
              <a:buChar char="●"/>
              <a:defRPr b="0" i="0" sz="22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indent="-151130" lvl="1" marL="640080" marR="0" rtl="0" algn="l">
              <a:spcBef>
                <a:spcPts val="400"/>
              </a:spcBef>
              <a:buClr>
                <a:schemeClr val="accent1"/>
              </a:buClr>
              <a:buSzPct val="85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indent="-173990" lvl="2" marL="914400" marR="0" rtl="0" algn="l">
              <a:spcBef>
                <a:spcPts val="360"/>
              </a:spcBef>
              <a:buClr>
                <a:schemeClr val="accent2"/>
              </a:buClr>
              <a:buSzPct val="700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indent="-144780" lvl="3" marL="1188720" marR="0" rtl="0" algn="l">
              <a:spcBef>
                <a:spcPts val="320"/>
              </a:spcBef>
              <a:buClr>
                <a:schemeClr val="accent3"/>
              </a:buClr>
              <a:buSzPct val="64999"/>
              <a:buFont typeface="Noto Sans Symbols"/>
              <a:buChar char="●"/>
              <a:defRPr b="0" i="0" sz="16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indent="-152400" lvl="4" marL="1463040" marR="0" rtl="0" algn="l">
              <a:spcBef>
                <a:spcPts val="320"/>
              </a:spcBef>
              <a:buClr>
                <a:schemeClr val="accent4"/>
              </a:buClr>
              <a:buSzPct val="64999"/>
              <a:buFont typeface="Noto Sans Symbols"/>
              <a:buChar char="●"/>
              <a:defRPr b="0" i="0" sz="16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indent="-121920" lvl="5" marL="1737360" marR="0" rtl="0" algn="l">
              <a:spcBef>
                <a:spcPts val="360"/>
              </a:spcBef>
              <a:buClr>
                <a:schemeClr val="accent5"/>
              </a:buClr>
              <a:buSzPct val="79999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indent="-111760" lvl="6" marL="1920240" marR="0" rtl="0" algn="l">
              <a:spcBef>
                <a:spcPts val="320"/>
              </a:spcBef>
              <a:buClr>
                <a:schemeClr val="accent6"/>
              </a:buClr>
              <a:buSzPct val="80000"/>
              <a:buFont typeface="Noto Sans Symbols"/>
              <a:buChar char="●"/>
              <a:defRPr b="0" i="0" sz="16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indent="-86360" lvl="7" marL="2194560" marR="0" rtl="0" algn="l">
              <a:spcBef>
                <a:spcPts val="320"/>
              </a:spcBef>
              <a:buClr>
                <a:schemeClr val="dk2"/>
              </a:buClr>
              <a:buSzPct val="100000"/>
              <a:buFont typeface="Merriweather"/>
              <a:buChar char="•"/>
              <a:defRPr b="0" i="0" sz="16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indent="-93979" lvl="8" marL="2468880" marR="0" rtl="0" algn="l">
              <a:spcBef>
                <a:spcPts val="280"/>
              </a:spcBef>
              <a:buClr>
                <a:schemeClr val="dk2"/>
              </a:buClr>
              <a:buSzPct val="100000"/>
              <a:buFont typeface="Merriweather"/>
              <a:buChar char="•"/>
              <a:defRPr b="0" i="0" sz="14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0" type="dt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5C75"/>
              </a:buClr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1" type="ftr"/>
          </p:nvPr>
        </p:nvSpPr>
        <p:spPr>
          <a:xfrm>
            <a:off x="2667000" y="4767262"/>
            <a:ext cx="33527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5C75"/>
              </a:buClr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2" type="sldNum"/>
          </p:nvPr>
        </p:nvSpPr>
        <p:spPr>
          <a:xfrm>
            <a:off x="7924800" y="4767262"/>
            <a:ext cx="7620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457200" y="528066"/>
            <a:ext cx="8305799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2"/>
              </a:buClr>
              <a:buFont typeface="Calibri"/>
              <a:buNone/>
              <a:defRPr b="0" i="0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3" name="Shape 73"/>
          <p:cNvSpPr txBox="1"/>
          <p:nvPr>
            <p:ph idx="10" type="dt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5C75"/>
              </a:buClr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1" type="ftr"/>
          </p:nvPr>
        </p:nvSpPr>
        <p:spPr>
          <a:xfrm>
            <a:off x="2667000" y="4767262"/>
            <a:ext cx="33527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5C75"/>
              </a:buClr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2" type="sldNum"/>
          </p:nvPr>
        </p:nvSpPr>
        <p:spPr>
          <a:xfrm>
            <a:off x="7924800" y="4767262"/>
            <a:ext cx="7620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idx="10" type="dt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5C75"/>
              </a:buClr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1" type="ftr"/>
          </p:nvPr>
        </p:nvSpPr>
        <p:spPr>
          <a:xfrm>
            <a:off x="2667000" y="4767262"/>
            <a:ext cx="33527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5C75"/>
              </a:buClr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7924800" y="4767262"/>
            <a:ext cx="7620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5C75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035C75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00.png"/><Relationship Id="rId2" Type="http://schemas.openxmlformats.org/officeDocument/2006/relationships/slideLayout" Target="../slideLayouts/slideLayout1.xml"/><Relationship Id="rId3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image" Target="../media/image01.png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1">
            <a:alphaModFix/>
          </a:blip>
          <a:tile algn="tl" flip="none" tx="0" sx="65000" ty="0" sy="65000"/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/>
          <p:nvPr/>
        </p:nvSpPr>
        <p:spPr>
          <a:xfrm>
            <a:off x="-9525" y="-5358"/>
            <a:ext cx="9163049" cy="781049"/>
          </a:xfrm>
          <a:custGeom>
            <a:pathLst>
              <a:path extrusionOk="0" h="120000" w="120000">
                <a:moveTo>
                  <a:pt x="124" y="365"/>
                </a:moveTo>
                <a:lnTo>
                  <a:pt x="52848" y="0"/>
                </a:lnTo>
                <a:cubicBezTo>
                  <a:pt x="57089" y="18475"/>
                  <a:pt x="79584" y="67134"/>
                  <a:pt x="90935" y="67134"/>
                </a:cubicBezTo>
                <a:cubicBezTo>
                  <a:pt x="102286" y="67134"/>
                  <a:pt x="114885" y="27804"/>
                  <a:pt x="119875" y="10060"/>
                </a:cubicBezTo>
                <a:lnTo>
                  <a:pt x="120000" y="38963"/>
                </a:lnTo>
                <a:cubicBezTo>
                  <a:pt x="117879" y="47012"/>
                  <a:pt x="104282" y="80670"/>
                  <a:pt x="89438" y="80304"/>
                </a:cubicBezTo>
                <a:cubicBezTo>
                  <a:pt x="74594" y="79939"/>
                  <a:pt x="45841" y="30182"/>
                  <a:pt x="30935" y="36768"/>
                </a:cubicBezTo>
                <a:cubicBezTo>
                  <a:pt x="15592" y="38231"/>
                  <a:pt x="5613" y="88170"/>
                  <a:pt x="0" y="120000"/>
                </a:cubicBezTo>
                <a:lnTo>
                  <a:pt x="124" y="365"/>
                </a:lnTo>
                <a:close/>
              </a:path>
            </a:pathLst>
          </a:custGeom>
          <a:gradFill>
            <a:gsLst>
              <a:gs pos="0">
                <a:srgbClr val="0079AD">
                  <a:alpha val="44705"/>
                </a:srgbClr>
              </a:gs>
              <a:gs pos="100000">
                <a:srgbClr val="00E9F7">
                  <a:alpha val="54901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7" name="Shape 7"/>
          <p:cNvSpPr/>
          <p:nvPr/>
        </p:nvSpPr>
        <p:spPr>
          <a:xfrm>
            <a:off x="4381500" y="-5358"/>
            <a:ext cx="4762499" cy="478630"/>
          </a:xfrm>
          <a:custGeom>
            <a:pathLst>
              <a:path extrusionOk="0" h="120000" w="120000">
                <a:moveTo>
                  <a:pt x="0" y="0"/>
                </a:moveTo>
                <a:cubicBezTo>
                  <a:pt x="6960" y="20571"/>
                  <a:pt x="46720" y="107495"/>
                  <a:pt x="66720" y="113747"/>
                </a:cubicBezTo>
                <a:cubicBezTo>
                  <a:pt x="86720" y="120000"/>
                  <a:pt x="111120" y="56268"/>
                  <a:pt x="120000" y="37512"/>
                </a:cubicBezTo>
                <a:lnTo>
                  <a:pt x="120000" y="121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ABB4">
                  <a:alpha val="29803"/>
                </a:srgbClr>
              </a:gs>
              <a:gs pos="80000">
                <a:srgbClr val="0099E4">
                  <a:alpha val="44705"/>
                </a:srgbClr>
              </a:gs>
              <a:gs pos="100000">
                <a:srgbClr val="0099E4">
                  <a:alpha val="44705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8" name="Shape 8"/>
          <p:cNvSpPr txBox="1"/>
          <p:nvPr>
            <p:ph type="title"/>
          </p:nvPr>
        </p:nvSpPr>
        <p:spPr>
          <a:xfrm>
            <a:off x="457200" y="528066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Font typeface="Calibri"/>
              <a:buNone/>
              <a:defRPr b="0" i="0" sz="50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9" name="Shape 9"/>
          <p:cNvSpPr txBox="1"/>
          <p:nvPr>
            <p:ph idx="1" type="body"/>
          </p:nvPr>
        </p:nvSpPr>
        <p:spPr>
          <a:xfrm>
            <a:off x="457200" y="1451609"/>
            <a:ext cx="8229600" cy="3291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17475" lvl="0" marL="274320" marR="0" rtl="0" algn="l">
              <a:spcBef>
                <a:spcPts val="520"/>
              </a:spcBef>
              <a:buClr>
                <a:schemeClr val="accent3"/>
              </a:buClr>
              <a:buSzPct val="95000"/>
              <a:buFont typeface="Noto Sans Symbols"/>
              <a:buChar char="●"/>
              <a:defRPr b="0" i="0" sz="2600" u="none" cap="none" strike="noStrik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indent="-129540" lvl="1" marL="640080" marR="0" rtl="0" algn="l">
              <a:spcBef>
                <a:spcPts val="480"/>
              </a:spcBef>
              <a:buClr>
                <a:schemeClr val="accent1"/>
              </a:buClr>
              <a:buSzPct val="85000"/>
              <a:buFont typeface="Noto Sans Symbols"/>
              <a:buChar char="●"/>
              <a:defRPr b="0" i="0" sz="2400" u="none" cap="none" strike="noStrik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indent="-160655" lvl="2" marL="914400" marR="0" rtl="0" algn="l">
              <a:spcBef>
                <a:spcPts val="420"/>
              </a:spcBef>
              <a:buClr>
                <a:schemeClr val="accent2"/>
              </a:buClr>
              <a:buSzPct val="70000"/>
              <a:buFont typeface="Noto Sans Symbols"/>
              <a:buChar char="●"/>
              <a:defRPr b="0" i="0" sz="2100" u="none" cap="none" strike="noStrik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indent="-128269" lvl="3" marL="1188720" marR="0" rtl="0" algn="l">
              <a:spcBef>
                <a:spcPts val="400"/>
              </a:spcBef>
              <a:buClr>
                <a:schemeClr val="accent3"/>
              </a:buClr>
              <a:buSzPct val="64999"/>
              <a:buFont typeface="Noto Sans Symbols"/>
              <a:buChar char="●"/>
              <a:defRPr b="0" i="0" sz="2000" u="none" cap="none" strike="noStrik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indent="-135889" lvl="4" marL="1463040" marR="0" rtl="0" algn="l">
              <a:spcBef>
                <a:spcPts val="400"/>
              </a:spcBef>
              <a:buClr>
                <a:schemeClr val="accent4"/>
              </a:buClr>
              <a:buSzPct val="64999"/>
              <a:buFont typeface="Noto Sans Symbols"/>
              <a:buChar char="●"/>
              <a:defRPr b="0" i="0" sz="2000" u="none" cap="none" strike="noStrik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indent="-121920" lvl="5" marL="1737360" marR="0" rtl="0" algn="l">
              <a:spcBef>
                <a:spcPts val="360"/>
              </a:spcBef>
              <a:buClr>
                <a:schemeClr val="accent5"/>
              </a:buClr>
              <a:buSzPct val="79999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indent="-111760" lvl="6" marL="1920240" marR="0" rtl="0" algn="l">
              <a:spcBef>
                <a:spcPts val="320"/>
              </a:spcBef>
              <a:buClr>
                <a:schemeClr val="accent6"/>
              </a:buClr>
              <a:buSzPct val="80000"/>
              <a:buFont typeface="Noto Sans Symbols"/>
              <a:buChar char="●"/>
              <a:defRPr b="0" i="0" sz="1600" u="none" cap="none" strike="noStrik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indent="-86360" lvl="7" marL="2194560" marR="0" rtl="0" algn="l">
              <a:spcBef>
                <a:spcPts val="320"/>
              </a:spcBef>
              <a:buClr>
                <a:schemeClr val="lt2"/>
              </a:buClr>
              <a:buSzPct val="100000"/>
              <a:buFont typeface="Merriweather"/>
              <a:buChar char="•"/>
              <a:defRPr b="0" i="0" sz="1600" u="none" cap="none" strike="noStrik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indent="-93979" lvl="8" marL="2468880" marR="0" rtl="0" algn="l">
              <a:spcBef>
                <a:spcPts val="280"/>
              </a:spcBef>
              <a:buClr>
                <a:schemeClr val="lt2"/>
              </a:buClr>
              <a:buSzPct val="100000"/>
              <a:buFont typeface="Merriweather"/>
              <a:buChar char="•"/>
              <a:defRPr b="0" i="0" sz="1400" u="none" cap="none" strike="noStrik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0" type="dt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0E9ED"/>
              </a:buClr>
              <a:buFont typeface="Arial"/>
              <a:buNone/>
              <a:defRPr b="0" i="0" sz="1200" u="none" cap="none" strike="noStrike">
                <a:solidFill>
                  <a:srgbClr val="D0E9ED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1" type="ftr"/>
          </p:nvPr>
        </p:nvSpPr>
        <p:spPr>
          <a:xfrm>
            <a:off x="2667000" y="4767262"/>
            <a:ext cx="33527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0E9ED"/>
              </a:buClr>
              <a:buFont typeface="Arial"/>
              <a:buNone/>
              <a:defRPr b="0" i="0" sz="1200" u="none" cap="none" strike="noStrike">
                <a:solidFill>
                  <a:srgbClr val="D0E9ED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7924800" y="4767262"/>
            <a:ext cx="7620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grpSp>
        <p:nvGrpSpPr>
          <p:cNvPr id="13" name="Shape 13"/>
          <p:cNvGrpSpPr/>
          <p:nvPr/>
        </p:nvGrpSpPr>
        <p:grpSpPr>
          <a:xfrm>
            <a:off x="-29294" y="-12084"/>
            <a:ext cx="9198255" cy="814699"/>
            <a:chOff x="-29322" y="-1971"/>
            <a:chExt cx="9198255" cy="1086266"/>
          </a:xfrm>
        </p:grpSpPr>
        <p:sp>
          <p:nvSpPr>
            <p:cNvPr id="14" name="Shape 14"/>
            <p:cNvSpPr/>
            <p:nvPr/>
          </p:nvSpPr>
          <p:spPr>
            <a:xfrm rot="-164308">
              <a:off x="-19044" y="216549"/>
              <a:ext cx="9163050" cy="649223"/>
            </a:xfrm>
            <a:custGeom>
              <a:pathLst>
                <a:path extrusionOk="0" h="120000" w="120000">
                  <a:moveTo>
                    <a:pt x="0" y="109876"/>
                  </a:moveTo>
                  <a:cubicBezTo>
                    <a:pt x="5862" y="83943"/>
                    <a:pt x="19189" y="31279"/>
                    <a:pt x="33430" y="32075"/>
                  </a:cubicBezTo>
                  <a:cubicBezTo>
                    <a:pt x="47671" y="32872"/>
                    <a:pt x="71018" y="120000"/>
                    <a:pt x="85446" y="114654"/>
                  </a:cubicBezTo>
                  <a:cubicBezTo>
                    <a:pt x="99875" y="109308"/>
                    <a:pt x="112806" y="23886"/>
                    <a:pt x="120000" y="0"/>
                  </a:cubicBezTo>
                </a:path>
              </a:pathLst>
            </a:custGeom>
            <a:noFill/>
            <a:ln cap="flat" cmpd="sng" w="10775">
              <a:solidFill>
                <a:srgbClr val="09B6BE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Shape 15"/>
            <p:cNvSpPr/>
            <p:nvPr/>
          </p:nvSpPr>
          <p:spPr>
            <a:xfrm rot="-164308">
              <a:off x="-14309" y="290002"/>
              <a:ext cx="9175812" cy="530351"/>
            </a:xfrm>
            <a:custGeom>
              <a:pathLst>
                <a:path extrusionOk="0" h="120000" w="120000">
                  <a:moveTo>
                    <a:pt x="0" y="102857"/>
                  </a:moveTo>
                  <a:cubicBezTo>
                    <a:pt x="5681" y="90913"/>
                    <a:pt x="19791" y="30070"/>
                    <a:pt x="34089" y="32037"/>
                  </a:cubicBezTo>
                  <a:cubicBezTo>
                    <a:pt x="48387" y="34004"/>
                    <a:pt x="71467" y="120000"/>
                    <a:pt x="85785" y="114660"/>
                  </a:cubicBezTo>
                  <a:cubicBezTo>
                    <a:pt x="100104" y="109320"/>
                    <a:pt x="112882" y="23887"/>
                    <a:pt x="120000" y="0"/>
                  </a:cubicBez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1">
            <a:alphaModFix/>
          </a:blip>
          <a:tile algn="tl" flip="none" tx="0" sx="65000" ty="0" sy="65000"/>
        </a:blip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/>
          <p:nvPr/>
        </p:nvSpPr>
        <p:spPr>
          <a:xfrm>
            <a:off x="-9525" y="-5358"/>
            <a:ext cx="9163049" cy="781049"/>
          </a:xfrm>
          <a:custGeom>
            <a:pathLst>
              <a:path extrusionOk="0" h="120000" w="120000">
                <a:moveTo>
                  <a:pt x="124" y="365"/>
                </a:moveTo>
                <a:lnTo>
                  <a:pt x="52848" y="0"/>
                </a:lnTo>
                <a:cubicBezTo>
                  <a:pt x="57089" y="18475"/>
                  <a:pt x="79584" y="67134"/>
                  <a:pt x="90935" y="67134"/>
                </a:cubicBezTo>
                <a:cubicBezTo>
                  <a:pt x="102286" y="67134"/>
                  <a:pt x="114885" y="27804"/>
                  <a:pt x="119875" y="10060"/>
                </a:cubicBezTo>
                <a:lnTo>
                  <a:pt x="120000" y="38963"/>
                </a:lnTo>
                <a:cubicBezTo>
                  <a:pt x="117879" y="47012"/>
                  <a:pt x="104282" y="80670"/>
                  <a:pt x="89438" y="80304"/>
                </a:cubicBezTo>
                <a:cubicBezTo>
                  <a:pt x="74594" y="79939"/>
                  <a:pt x="45841" y="30182"/>
                  <a:pt x="30935" y="36768"/>
                </a:cubicBezTo>
                <a:cubicBezTo>
                  <a:pt x="15592" y="38231"/>
                  <a:pt x="5613" y="88170"/>
                  <a:pt x="0" y="120000"/>
                </a:cubicBezTo>
                <a:lnTo>
                  <a:pt x="124" y="365"/>
                </a:lnTo>
                <a:close/>
              </a:path>
            </a:pathLst>
          </a:custGeom>
          <a:gradFill>
            <a:gsLst>
              <a:gs pos="0">
                <a:srgbClr val="0079AD">
                  <a:alpha val="44705"/>
                </a:srgbClr>
              </a:gs>
              <a:gs pos="100000">
                <a:srgbClr val="00E9F7">
                  <a:alpha val="54901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4" name="Shape 24"/>
          <p:cNvSpPr/>
          <p:nvPr/>
        </p:nvSpPr>
        <p:spPr>
          <a:xfrm>
            <a:off x="4381500" y="-5358"/>
            <a:ext cx="4762499" cy="478630"/>
          </a:xfrm>
          <a:custGeom>
            <a:pathLst>
              <a:path extrusionOk="0" h="120000" w="120000">
                <a:moveTo>
                  <a:pt x="0" y="0"/>
                </a:moveTo>
                <a:cubicBezTo>
                  <a:pt x="6960" y="20571"/>
                  <a:pt x="46720" y="107495"/>
                  <a:pt x="66720" y="113747"/>
                </a:cubicBezTo>
                <a:cubicBezTo>
                  <a:pt x="86720" y="120000"/>
                  <a:pt x="111120" y="56268"/>
                  <a:pt x="120000" y="37512"/>
                </a:cubicBezTo>
                <a:lnTo>
                  <a:pt x="120000" y="121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ABB4">
                  <a:alpha val="29803"/>
                </a:srgbClr>
              </a:gs>
              <a:gs pos="80000">
                <a:srgbClr val="0099E4">
                  <a:alpha val="44705"/>
                </a:srgbClr>
              </a:gs>
              <a:gs pos="100000">
                <a:srgbClr val="0099E4">
                  <a:alpha val="44705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5" name="Shape 25"/>
          <p:cNvSpPr txBox="1"/>
          <p:nvPr>
            <p:ph type="title"/>
          </p:nvPr>
        </p:nvSpPr>
        <p:spPr>
          <a:xfrm>
            <a:off x="457200" y="528066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2"/>
              </a:buClr>
              <a:buFont typeface="Calibri"/>
              <a:buNone/>
              <a:defRPr b="0" i="0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457200" y="1451609"/>
            <a:ext cx="8229600" cy="3291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17475" lvl="0" marL="274320" marR="0" rtl="0" algn="l">
              <a:spcBef>
                <a:spcPts val="520"/>
              </a:spcBef>
              <a:buClr>
                <a:schemeClr val="accent3"/>
              </a:buClr>
              <a:buSzPct val="95000"/>
              <a:buFont typeface="Noto Sans Symbols"/>
              <a:buChar char="●"/>
              <a:defRPr b="0" i="0" sz="26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indent="-129540" lvl="1" marL="640080" marR="0" rtl="0" algn="l">
              <a:spcBef>
                <a:spcPts val="480"/>
              </a:spcBef>
              <a:buClr>
                <a:schemeClr val="accent1"/>
              </a:buClr>
              <a:buSzPct val="85000"/>
              <a:buFont typeface="Noto Sans Symbols"/>
              <a:buChar char="●"/>
              <a:defRPr b="0" i="0" sz="24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indent="-160655" lvl="2" marL="914400" marR="0" rtl="0" algn="l">
              <a:spcBef>
                <a:spcPts val="420"/>
              </a:spcBef>
              <a:buClr>
                <a:schemeClr val="accent2"/>
              </a:buClr>
              <a:buSzPct val="70000"/>
              <a:buFont typeface="Noto Sans Symbols"/>
              <a:buChar char="●"/>
              <a:defRPr b="0" i="0" sz="21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indent="-128269" lvl="3" marL="1188720" marR="0" rtl="0" algn="l">
              <a:spcBef>
                <a:spcPts val="400"/>
              </a:spcBef>
              <a:buClr>
                <a:schemeClr val="accent3"/>
              </a:buClr>
              <a:buSzPct val="64999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indent="-135889" lvl="4" marL="1463040" marR="0" rtl="0" algn="l">
              <a:spcBef>
                <a:spcPts val="400"/>
              </a:spcBef>
              <a:buClr>
                <a:schemeClr val="accent4"/>
              </a:buClr>
              <a:buSzPct val="64999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indent="-121920" lvl="5" marL="1737360" marR="0" rtl="0" algn="l">
              <a:spcBef>
                <a:spcPts val="360"/>
              </a:spcBef>
              <a:buClr>
                <a:schemeClr val="accent5"/>
              </a:buClr>
              <a:buSzPct val="79999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indent="-111760" lvl="6" marL="1920240" marR="0" rtl="0" algn="l">
              <a:spcBef>
                <a:spcPts val="320"/>
              </a:spcBef>
              <a:buClr>
                <a:schemeClr val="accent6"/>
              </a:buClr>
              <a:buSzPct val="80000"/>
              <a:buFont typeface="Noto Sans Symbols"/>
              <a:buChar char="●"/>
              <a:defRPr b="0" i="0" sz="16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indent="-86360" lvl="7" marL="2194560" marR="0" rtl="0" algn="l">
              <a:spcBef>
                <a:spcPts val="320"/>
              </a:spcBef>
              <a:buClr>
                <a:schemeClr val="dk2"/>
              </a:buClr>
              <a:buSzPct val="100000"/>
              <a:buFont typeface="Merriweather"/>
              <a:buChar char="•"/>
              <a:defRPr b="0" i="0" sz="16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indent="-93979" lvl="8" marL="2468880" marR="0" rtl="0" algn="l">
              <a:spcBef>
                <a:spcPts val="280"/>
              </a:spcBef>
              <a:buClr>
                <a:schemeClr val="dk2"/>
              </a:buClr>
              <a:buSzPct val="100000"/>
              <a:buFont typeface="Merriweather"/>
              <a:buChar char="•"/>
              <a:defRPr b="0" i="0" sz="14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0" type="dt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5C75"/>
              </a:buClr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1" type="ftr"/>
          </p:nvPr>
        </p:nvSpPr>
        <p:spPr>
          <a:xfrm>
            <a:off x="2667000" y="4767262"/>
            <a:ext cx="33527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5C75"/>
              </a:buClr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7924800" y="4767262"/>
            <a:ext cx="7620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grpSp>
        <p:nvGrpSpPr>
          <p:cNvPr id="30" name="Shape 30"/>
          <p:cNvGrpSpPr/>
          <p:nvPr/>
        </p:nvGrpSpPr>
        <p:grpSpPr>
          <a:xfrm>
            <a:off x="-29294" y="-12084"/>
            <a:ext cx="9198255" cy="814699"/>
            <a:chOff x="-29322" y="-1971"/>
            <a:chExt cx="9198255" cy="1086266"/>
          </a:xfrm>
        </p:grpSpPr>
        <p:sp>
          <p:nvSpPr>
            <p:cNvPr id="31" name="Shape 31"/>
            <p:cNvSpPr/>
            <p:nvPr/>
          </p:nvSpPr>
          <p:spPr>
            <a:xfrm rot="-164308">
              <a:off x="-19044" y="216549"/>
              <a:ext cx="9163050" cy="649223"/>
            </a:xfrm>
            <a:custGeom>
              <a:pathLst>
                <a:path extrusionOk="0" h="120000" w="120000">
                  <a:moveTo>
                    <a:pt x="0" y="109876"/>
                  </a:moveTo>
                  <a:cubicBezTo>
                    <a:pt x="5862" y="83943"/>
                    <a:pt x="19189" y="31279"/>
                    <a:pt x="33430" y="32075"/>
                  </a:cubicBezTo>
                  <a:cubicBezTo>
                    <a:pt x="47671" y="32872"/>
                    <a:pt x="71018" y="120000"/>
                    <a:pt x="85446" y="114654"/>
                  </a:cubicBezTo>
                  <a:cubicBezTo>
                    <a:pt x="99875" y="109308"/>
                    <a:pt x="112806" y="23886"/>
                    <a:pt x="120000" y="0"/>
                  </a:cubicBezTo>
                </a:path>
              </a:pathLst>
            </a:custGeom>
            <a:noFill/>
            <a:ln cap="flat" cmpd="sng" w="10775">
              <a:solidFill>
                <a:srgbClr val="09B6BE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Shape 32"/>
            <p:cNvSpPr/>
            <p:nvPr/>
          </p:nvSpPr>
          <p:spPr>
            <a:xfrm rot="-164308">
              <a:off x="-14309" y="290002"/>
              <a:ext cx="9175812" cy="530351"/>
            </a:xfrm>
            <a:custGeom>
              <a:pathLst>
                <a:path extrusionOk="0" h="120000" w="120000">
                  <a:moveTo>
                    <a:pt x="0" y="102857"/>
                  </a:moveTo>
                  <a:cubicBezTo>
                    <a:pt x="5681" y="90913"/>
                    <a:pt x="19791" y="30070"/>
                    <a:pt x="34089" y="32037"/>
                  </a:cubicBezTo>
                  <a:cubicBezTo>
                    <a:pt x="48387" y="34004"/>
                    <a:pt x="71467" y="120000"/>
                    <a:pt x="85785" y="114660"/>
                  </a:cubicBezTo>
                  <a:cubicBezTo>
                    <a:pt x="100104" y="109320"/>
                    <a:pt x="112882" y="23887"/>
                    <a:pt x="120000" y="0"/>
                  </a:cubicBez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www.slideshare.net/jaykumarpatel/cassandra-at-ebay-13920376" TargetMode="External"/><Relationship Id="rId4" Type="http://schemas.openxmlformats.org/officeDocument/2006/relationships/hyperlink" Target="http://planetcassandra.org/blog/post/analytics-at-github-with-apache-cassandra/" TargetMode="External"/><Relationship Id="rId9" Type="http://schemas.openxmlformats.org/officeDocument/2006/relationships/hyperlink" Target="http://planetcassandra.org/companies/" TargetMode="External"/><Relationship Id="rId5" Type="http://schemas.openxmlformats.org/officeDocument/2006/relationships/hyperlink" Target="http://planetcassandra.org/blog/post/godaddy-worlds-largest-domain-name-registrar-and-web-host-provider-utilizes-cassandra-for-replication-and-scalability/" TargetMode="External"/><Relationship Id="rId6" Type="http://schemas.openxmlformats.org/officeDocument/2006/relationships/hyperlink" Target="http://planetcassandra.org/blog/post/instagram-making-the-switch-to-cassandra-from-redis-75-instasavings/" TargetMode="External"/><Relationship Id="rId7" Type="http://schemas.openxmlformats.org/officeDocument/2006/relationships/hyperlink" Target="http://www.slideshare.net/adrianco/migrating-netflix-from-oracle-to-global-cassandra" TargetMode="External"/><Relationship Id="rId8" Type="http://schemas.openxmlformats.org/officeDocument/2006/relationships/hyperlink" Target="http://planetcassandra.org/blog/post/reddit-upvotes-apache-cassandras-horizontal-scaling-managing-17000000-votes-daily/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4.png"/><Relationship Id="rId4" Type="http://schemas.openxmlformats.org/officeDocument/2006/relationships/image" Target="../media/image1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2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1" Type="http://schemas.openxmlformats.org/officeDocument/2006/relationships/image" Target="../media/image05.png"/><Relationship Id="rId10" Type="http://schemas.openxmlformats.org/officeDocument/2006/relationships/image" Target="../media/image11.png"/><Relationship Id="rId13" Type="http://schemas.openxmlformats.org/officeDocument/2006/relationships/image" Target="../media/image10.png"/><Relationship Id="rId1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6.png"/><Relationship Id="rId4" Type="http://schemas.openxmlformats.org/officeDocument/2006/relationships/image" Target="../media/image08.png"/><Relationship Id="rId9" Type="http://schemas.openxmlformats.org/officeDocument/2006/relationships/image" Target="../media/image09.png"/><Relationship Id="rId15" Type="http://schemas.openxmlformats.org/officeDocument/2006/relationships/image" Target="../media/image15.png"/><Relationship Id="rId14" Type="http://schemas.openxmlformats.org/officeDocument/2006/relationships/image" Target="../media/image17.png"/><Relationship Id="rId5" Type="http://schemas.openxmlformats.org/officeDocument/2006/relationships/image" Target="../media/image04.png"/><Relationship Id="rId6" Type="http://schemas.openxmlformats.org/officeDocument/2006/relationships/image" Target="../media/image12.png"/><Relationship Id="rId7" Type="http://schemas.openxmlformats.org/officeDocument/2006/relationships/image" Target="../media/image07.png"/><Relationship Id="rId8" Type="http://schemas.openxmlformats.org/officeDocument/2006/relationships/image" Target="../media/image0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ctrTitle"/>
          </p:nvPr>
        </p:nvSpPr>
        <p:spPr>
          <a:xfrm>
            <a:off x="533400" y="2038350"/>
            <a:ext cx="7851648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r">
              <a:spcBef>
                <a:spcPts val="0"/>
              </a:spcBef>
              <a:buClr>
                <a:srgbClr val="4CE0EA"/>
              </a:buClr>
              <a:buSzPct val="25000"/>
              <a:buFont typeface="Calibri"/>
              <a:buNone/>
            </a:pPr>
            <a:r>
              <a:rPr b="1" i="0" lang="en" sz="5600" u="none" cap="none" strike="noStrike">
                <a:solidFill>
                  <a:srgbClr val="4CE0EA"/>
                </a:solidFill>
                <a:latin typeface="Calibri"/>
                <a:ea typeface="Calibri"/>
                <a:cs typeface="Calibri"/>
                <a:sym typeface="Calibri"/>
              </a:rPr>
              <a:t>Social network proposal</a:t>
            </a:r>
          </a:p>
        </p:txBody>
      </p:sp>
    </p:spTree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b="0" i="0" lang="en" sz="4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Laravel</a:t>
            </a:r>
          </a:p>
        </p:txBody>
      </p:sp>
      <p:sp>
        <p:nvSpPr>
          <p:cNvPr id="214" name="Shape 214"/>
          <p:cNvSpPr txBox="1"/>
          <p:nvPr>
            <p:ph idx="1" type="body"/>
          </p:nvPr>
        </p:nvSpPr>
        <p:spPr>
          <a:xfrm>
            <a:off x="311700" y="1152475"/>
            <a:ext cx="3726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495300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00000"/>
              <a:buFont typeface="Arial"/>
              <a:buChar char="•"/>
            </a:pPr>
            <a:r>
              <a:rPr b="0" i="0" lang="en" sz="2400" u="none" cap="none" strike="noStrike">
                <a:solidFill>
                  <a:srgbClr val="33333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Clean architecture</a:t>
            </a:r>
          </a:p>
          <a:p>
            <a:pPr indent="-342900" lvl="0" marL="495300" marR="0" rtl="0" algn="l">
              <a:lnSpc>
                <a:spcPct val="112500"/>
              </a:lnSpc>
              <a:spcBef>
                <a:spcPts val="500"/>
              </a:spcBef>
              <a:spcAft>
                <a:spcPts val="0"/>
              </a:spcAft>
              <a:buClr>
                <a:srgbClr val="333333"/>
              </a:buClr>
              <a:buSzPct val="100000"/>
              <a:buFont typeface="Arial"/>
              <a:buChar char="•"/>
            </a:pPr>
            <a:r>
              <a:rPr b="0" i="0" lang="en" sz="2400" u="none" cap="none" strike="noStrike">
                <a:solidFill>
                  <a:srgbClr val="33333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Composer friendly</a:t>
            </a:r>
          </a:p>
          <a:p>
            <a:pPr indent="-342900" lvl="0" marL="495300" marR="0" rtl="0" algn="l">
              <a:lnSpc>
                <a:spcPct val="112500"/>
              </a:lnSpc>
              <a:spcBef>
                <a:spcPts val="500"/>
              </a:spcBef>
              <a:spcAft>
                <a:spcPts val="0"/>
              </a:spcAft>
              <a:buClr>
                <a:srgbClr val="333333"/>
              </a:buClr>
              <a:buSzPct val="100000"/>
              <a:buFont typeface="Arial"/>
              <a:buChar char="•"/>
            </a:pPr>
            <a:r>
              <a:rPr b="0" i="0" lang="en" sz="2400" u="none" cap="none" strike="noStrike">
                <a:solidFill>
                  <a:srgbClr val="33333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Mvc</a:t>
            </a:r>
          </a:p>
          <a:p>
            <a:pPr indent="-342900" lvl="0" marL="495300" marR="0" rtl="0" algn="l">
              <a:lnSpc>
                <a:spcPct val="112500"/>
              </a:lnSpc>
              <a:spcBef>
                <a:spcPts val="500"/>
              </a:spcBef>
              <a:spcAft>
                <a:spcPts val="0"/>
              </a:spcAft>
              <a:buClr>
                <a:srgbClr val="333333"/>
              </a:buClr>
              <a:buSzPct val="100000"/>
              <a:buFont typeface="Arial"/>
              <a:buChar char="•"/>
            </a:pPr>
            <a:r>
              <a:rPr b="0" i="0" lang="en" sz="2400" u="none" cap="none" strike="noStrike">
                <a:solidFill>
                  <a:srgbClr val="33333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Dependency injection</a:t>
            </a:r>
          </a:p>
          <a:p>
            <a:pPr indent="-274320" lvl="0" marL="274320" marR="0" rtl="0" algn="l">
              <a:lnSpc>
                <a:spcPct val="1125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333333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74320" lvl="0" marL="274320" marR="0" rtl="0" algn="l">
              <a:spcBef>
                <a:spcPts val="500"/>
              </a:spcBef>
              <a:buClr>
                <a:schemeClr val="accent3"/>
              </a:buClr>
              <a:buSzPct val="950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5" name="Shape 215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5C75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035C75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pic>
        <p:nvPicPr>
          <p:cNvPr id="216" name="Shape 2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30600" y="1090250"/>
            <a:ext cx="3990250" cy="14963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/>
          <p:nvPr>
            <p:ph type="title"/>
          </p:nvPr>
        </p:nvSpPr>
        <p:spPr>
          <a:xfrm>
            <a:off x="420450" y="5341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333333"/>
              </a:buClr>
              <a:buSzPct val="25000"/>
              <a:buFont typeface="Calibri"/>
              <a:buNone/>
            </a:pPr>
            <a:r>
              <a:rPr b="0" i="0" lang="en" sz="4000" u="none" cap="none" strike="noStrike">
                <a:solidFill>
                  <a:srgbClr val="333333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AngularJS</a:t>
            </a:r>
            <a:r>
              <a:rPr b="1" i="0" lang="en" sz="2700" u="none" cap="none" strike="noStrike">
                <a:solidFill>
                  <a:srgbClr val="333333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sp>
        <p:nvSpPr>
          <p:cNvPr id="222" name="Shape 222"/>
          <p:cNvSpPr txBox="1"/>
          <p:nvPr>
            <p:ph idx="1" type="body"/>
          </p:nvPr>
        </p:nvSpPr>
        <p:spPr>
          <a:xfrm>
            <a:off x="311700" y="1152475"/>
            <a:ext cx="4422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495300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00000"/>
              <a:buFont typeface="Noto Sans Symbols"/>
              <a:buChar char="●"/>
            </a:pPr>
            <a:r>
              <a:rPr b="0" i="0" lang="en" sz="2000" u="none" cap="none" strike="noStrike">
                <a:solidFill>
                  <a:srgbClr val="33333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Great mvc</a:t>
            </a:r>
          </a:p>
          <a:p>
            <a:pPr indent="-342900" lvl="0" marL="495300" marR="0" rtl="0" algn="l">
              <a:lnSpc>
                <a:spcPct val="112500"/>
              </a:lnSpc>
              <a:spcBef>
                <a:spcPts val="500"/>
              </a:spcBef>
              <a:spcAft>
                <a:spcPts val="0"/>
              </a:spcAft>
              <a:buClr>
                <a:srgbClr val="333333"/>
              </a:buClr>
              <a:buSzPct val="100000"/>
              <a:buFont typeface="Noto Sans Symbols"/>
              <a:buChar char="●"/>
            </a:pPr>
            <a:r>
              <a:rPr b="0" i="0" lang="en" sz="2000" u="none" cap="none" strike="noStrike">
                <a:solidFill>
                  <a:srgbClr val="33333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Restful</a:t>
            </a:r>
          </a:p>
          <a:p>
            <a:pPr indent="-342900" lvl="0" marL="495300" marR="0" rtl="0" algn="l">
              <a:lnSpc>
                <a:spcPct val="112500"/>
              </a:lnSpc>
              <a:spcBef>
                <a:spcPts val="500"/>
              </a:spcBef>
              <a:spcAft>
                <a:spcPts val="0"/>
              </a:spcAft>
              <a:buClr>
                <a:srgbClr val="333333"/>
              </a:buClr>
              <a:buSzPct val="100000"/>
              <a:buFont typeface="Noto Sans Symbols"/>
              <a:buChar char="●"/>
            </a:pPr>
            <a:r>
              <a:rPr b="0" i="0" lang="en" sz="2000" u="none" cap="none" strike="noStrike">
                <a:solidFill>
                  <a:srgbClr val="33333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Backed by google</a:t>
            </a:r>
          </a:p>
          <a:p>
            <a:pPr indent="-342900" lvl="0" marL="495300" marR="0" rtl="0" algn="l">
              <a:lnSpc>
                <a:spcPct val="112500"/>
              </a:lnSpc>
              <a:spcBef>
                <a:spcPts val="500"/>
              </a:spcBef>
              <a:spcAft>
                <a:spcPts val="0"/>
              </a:spcAft>
              <a:buClr>
                <a:srgbClr val="333333"/>
              </a:buClr>
              <a:buSzPct val="100000"/>
              <a:buFont typeface="Noto Sans Symbols"/>
              <a:buChar char="●"/>
            </a:pPr>
            <a:r>
              <a:rPr b="0" i="0" lang="en" sz="2000" u="none" cap="none" strike="noStrike">
                <a:solidFill>
                  <a:srgbClr val="33333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Two-way data binding (automatically synchronizes data (view) with JavaScript objects (model) )</a:t>
            </a:r>
          </a:p>
          <a:p>
            <a:pPr indent="-342900" lvl="0" marL="495300" marR="0" rtl="0" algn="l">
              <a:lnSpc>
                <a:spcPct val="112500"/>
              </a:lnSpc>
              <a:spcBef>
                <a:spcPts val="500"/>
              </a:spcBef>
              <a:spcAft>
                <a:spcPts val="0"/>
              </a:spcAft>
              <a:buClr>
                <a:srgbClr val="333333"/>
              </a:buClr>
              <a:buSzPct val="100000"/>
              <a:buFont typeface="Noto Sans Symbols"/>
              <a:buChar char="●"/>
            </a:pPr>
            <a:r>
              <a:rPr b="0" i="0" lang="en" sz="2000" u="none" cap="none" strike="noStrike">
                <a:solidFill>
                  <a:srgbClr val="33333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Dependency injection</a:t>
            </a:r>
          </a:p>
          <a:p>
            <a:pPr indent="-274320" lvl="0" marL="274320" marR="0" rtl="0" algn="l">
              <a:lnSpc>
                <a:spcPct val="1125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rgbClr val="333333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74320" lvl="0" marL="274320" marR="0" rtl="0" algn="l">
              <a:spcBef>
                <a:spcPts val="500"/>
              </a:spcBef>
              <a:buClr>
                <a:schemeClr val="accent3"/>
              </a:buClr>
              <a:buSzPct val="95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3" name="Shape 22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5C75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035C75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pic>
        <p:nvPicPr>
          <p:cNvPr id="224" name="Shape 2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95175" y="534125"/>
            <a:ext cx="3645874" cy="20507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/>
          <p:nvPr>
            <p:ph type="title"/>
          </p:nvPr>
        </p:nvSpPr>
        <p:spPr>
          <a:xfrm>
            <a:off x="341425" y="339975"/>
            <a:ext cx="8596800" cy="6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000000"/>
              </a:buClr>
              <a:buSzPct val="25000"/>
              <a:buFont typeface="Calibri"/>
              <a:buNone/>
            </a:pPr>
            <a:r>
              <a:rPr lang="en" sz="4000">
                <a:solidFill>
                  <a:schemeClr val="dk1"/>
                </a:solidFill>
              </a:rPr>
              <a:t>Apache Cassandra</a:t>
            </a:r>
          </a:p>
        </p:txBody>
      </p:sp>
      <p:sp>
        <p:nvSpPr>
          <p:cNvPr id="230" name="Shape 230"/>
          <p:cNvSpPr txBox="1"/>
          <p:nvPr>
            <p:ph idx="1" type="body"/>
          </p:nvPr>
        </p:nvSpPr>
        <p:spPr>
          <a:xfrm>
            <a:off x="311700" y="1167175"/>
            <a:ext cx="8524500" cy="33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marR="304800" rtl="0" algn="just">
              <a:lnSpc>
                <a:spcPct val="115000"/>
              </a:lnSpc>
              <a:spcBef>
                <a:spcPts val="0"/>
              </a:spcBef>
              <a:spcAft>
                <a:spcPts val="3200"/>
              </a:spcAft>
              <a:buClr>
                <a:srgbClr val="000000"/>
              </a:buClr>
              <a:buSzPct val="100000"/>
              <a:buFont typeface="Times New Roman"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Being used at </a:t>
            </a: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eBay</a:t>
            </a: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GitHub</a:t>
            </a: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  <a:hlinkClick r:id="rId5"/>
              </a:rPr>
              <a:t>GoDaddy</a:t>
            </a: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  <a:hlinkClick r:id="rId6"/>
              </a:rPr>
              <a:t>Instagram</a:t>
            </a: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, Apple, </a:t>
            </a: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  <a:hlinkClick r:id="rId7"/>
              </a:rPr>
              <a:t>Netflix</a:t>
            </a: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  <a:hlinkClick r:id="rId8"/>
              </a:rPr>
              <a:t>Reddit</a:t>
            </a: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, and o</a:t>
            </a: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  <a:hlinkClick r:id="rId9"/>
              </a:rPr>
              <a:t>ver 1500 more companies</a:t>
            </a: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that have large, active data sets.</a:t>
            </a:r>
          </a:p>
          <a:p>
            <a:pPr indent="-342900" lvl="0" marL="457200" marR="304800" rtl="0" algn="just">
              <a:lnSpc>
                <a:spcPct val="115000"/>
              </a:lnSpc>
              <a:spcBef>
                <a:spcPts val="0"/>
              </a:spcBef>
              <a:spcAft>
                <a:spcPts val="3200"/>
              </a:spcAft>
              <a:buClr>
                <a:srgbClr val="000000"/>
              </a:buClr>
              <a:buSzPct val="100000"/>
              <a:buFont typeface="Times New Roman"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Data is automatically replicated to multiple nodes for fault-tolerance. </a:t>
            </a:r>
          </a:p>
          <a:p>
            <a:pPr indent="-342900" lvl="0" marL="457200" marR="304800" rtl="0" algn="just">
              <a:lnSpc>
                <a:spcPct val="115000"/>
              </a:lnSpc>
              <a:spcBef>
                <a:spcPts val="0"/>
              </a:spcBef>
              <a:spcAft>
                <a:spcPts val="3200"/>
              </a:spcAft>
              <a:buClr>
                <a:srgbClr val="000000"/>
              </a:buClr>
              <a:buSzPct val="100000"/>
              <a:buFont typeface="Times New Roman"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Performant</a:t>
            </a:r>
          </a:p>
          <a:p>
            <a:pPr indent="-342900" lvl="0" marL="457200" marR="3048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00000"/>
              <a:buFont typeface="Times New Roman"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Decentralized</a:t>
            </a:r>
          </a:p>
          <a:p>
            <a:pPr indent="-342900" lvl="0" marL="457200" marR="3048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00000"/>
              <a:buFont typeface="Times New Roman"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Durable</a:t>
            </a:r>
          </a:p>
        </p:txBody>
      </p:sp>
      <p:sp>
        <p:nvSpPr>
          <p:cNvPr id="231" name="Shape 23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5C75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035C75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  <p:transition spd="slow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b="0" i="0" lang="en" sz="4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Apache Storm</a:t>
            </a:r>
          </a:p>
        </p:txBody>
      </p:sp>
      <p:sp>
        <p:nvSpPr>
          <p:cNvPr id="237" name="Shape 237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Noto Sans Symbols"/>
              <a:buChar char="●"/>
            </a:pPr>
            <a:r>
              <a:rPr b="0" i="0" lang="en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Created by Twitter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Noto Sans Symbols"/>
              <a:buChar char="●"/>
            </a:pPr>
            <a:r>
              <a:rPr b="0" i="0" lang="en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Used by Twitter, Yahoo, Spotify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Noto Sans Symbols"/>
              <a:buChar char="●"/>
            </a:pPr>
            <a:r>
              <a:rPr b="0" i="0" lang="en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Real-time processing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Noto Sans Symbols"/>
              <a:buChar char="●"/>
            </a:pPr>
            <a:r>
              <a:rPr b="0" i="0" lang="en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million records/ second processing</a:t>
            </a:r>
          </a:p>
          <a:p>
            <a:pPr indent="-274320" lvl="0" marL="274320" marR="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74320" lvl="0" marL="274320" marR="0" rtl="0" algn="l">
              <a:spcBef>
                <a:spcPts val="0"/>
              </a:spcBef>
              <a:buClr>
                <a:schemeClr val="accent3"/>
              </a:buClr>
              <a:buSzPct val="250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8" name="Shape 23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5C75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035C75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pic>
        <p:nvPicPr>
          <p:cNvPr id="239" name="Shape 2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78100" y="2415250"/>
            <a:ext cx="5051524" cy="211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b="0" i="0" lang="en" sz="4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Storm Topology</a:t>
            </a:r>
          </a:p>
        </p:txBody>
      </p:sp>
      <p:sp>
        <p:nvSpPr>
          <p:cNvPr id="245" name="Shape 245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5C75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035C75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pic>
        <p:nvPicPr>
          <p:cNvPr descr="imgpsh_fullsize.png" id="246" name="Shape 2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600" y="1396325"/>
            <a:ext cx="8307698" cy="288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b="0" i="0" lang="en" sz="4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Apache Spark</a:t>
            </a:r>
          </a:p>
        </p:txBody>
      </p:sp>
      <p:sp>
        <p:nvSpPr>
          <p:cNvPr id="252" name="Shape 252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Noto Sans Symbols"/>
              <a:buChar char="●"/>
            </a:pPr>
            <a:r>
              <a:rPr b="0" i="0" lang="en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Developed by Berkeley University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Noto Sans Symbols"/>
              <a:buChar char="●"/>
            </a:pPr>
            <a:r>
              <a:rPr b="0" i="0" lang="en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Used by Baidu, Alibaba, Yahoo, Ebay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Noto Sans Symbols"/>
              <a:buChar char="●"/>
            </a:pPr>
            <a:r>
              <a:rPr b="0" i="0" lang="en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Batch/Streaming processing</a:t>
            </a:r>
          </a:p>
          <a:p>
            <a:pPr indent="-274320" lvl="0" marL="274320" marR="0" rtl="0" algn="l">
              <a:spcBef>
                <a:spcPts val="0"/>
              </a:spcBef>
              <a:buClr>
                <a:schemeClr val="accent3"/>
              </a:buClr>
              <a:buSzPct val="250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3" name="Shape 25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5C75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035C75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pic>
        <p:nvPicPr>
          <p:cNvPr id="254" name="Shape 2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05450" y="1219450"/>
            <a:ext cx="2438399" cy="127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 txBox="1"/>
          <p:nvPr>
            <p:ph type="title"/>
          </p:nvPr>
        </p:nvSpPr>
        <p:spPr>
          <a:xfrm>
            <a:off x="96550" y="54587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b="0" i="0" lang="en" sz="4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Deployment view</a:t>
            </a:r>
          </a:p>
        </p:txBody>
      </p:sp>
      <p:sp>
        <p:nvSpPr>
          <p:cNvPr id="260" name="Shape 260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5C75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035C75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pic>
        <p:nvPicPr>
          <p:cNvPr id="261" name="Shape 2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69550" y="1645292"/>
            <a:ext cx="4561424" cy="309110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2" name="Shape 262"/>
          <p:cNvCxnSpPr/>
          <p:nvPr/>
        </p:nvCxnSpPr>
        <p:spPr>
          <a:xfrm flipH="1" rot="10800000">
            <a:off x="5031635" y="1683240"/>
            <a:ext cx="2399" cy="137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3" name="Shape 263"/>
          <p:cNvCxnSpPr>
            <a:endCxn id="264" idx="1"/>
          </p:cNvCxnSpPr>
          <p:nvPr/>
        </p:nvCxnSpPr>
        <p:spPr>
          <a:xfrm>
            <a:off x="5018185" y="1675491"/>
            <a:ext cx="394200" cy="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65" name="Shape 2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12374" y="1305150"/>
            <a:ext cx="854129" cy="572700"/>
          </a:xfrm>
          <a:prstGeom prst="rect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pic>
    </p:spTree>
  </p:cSld>
  <p:clrMapOvr>
    <a:masterClrMapping/>
  </p:clrMapOvr>
  <p:transition spd="slow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b="0" i="0" lang="en" sz="4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Thank you for listening</a:t>
            </a:r>
          </a:p>
        </p:txBody>
      </p:sp>
      <p:sp>
        <p:nvSpPr>
          <p:cNvPr id="271" name="Shape 271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74320" lvl="0" marL="274320" marR="0" rtl="0" algn="l">
              <a:spcBef>
                <a:spcPts val="0"/>
              </a:spcBef>
              <a:buClr>
                <a:schemeClr val="accent3"/>
              </a:buClr>
              <a:buSzPct val="25000"/>
              <a:buFont typeface="Noto Sans Symbols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72" name="Shape 272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5C75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035C75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  <p:transition spd="slow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8" name="Shape 27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9" name="Shape 27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rgbClr val="035C75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descr="local.png" id="280" name="Shape 2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8025" y="520662"/>
            <a:ext cx="5886975" cy="4415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b="0" i="0" lang="en" sz="4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Application and Data</a:t>
            </a:r>
          </a:p>
        </p:txBody>
      </p:sp>
      <p:sp>
        <p:nvSpPr>
          <p:cNvPr id="286" name="Shape 286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74320" lvl="0" marL="274320" marR="0" rtl="0" algn="l">
              <a:spcBef>
                <a:spcPts val="0"/>
              </a:spcBef>
              <a:buClr>
                <a:schemeClr val="accent3"/>
              </a:buClr>
              <a:buSzPct val="25000"/>
              <a:buFont typeface="Noto Sans Symbols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87" name="Shape 28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5C75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035C75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pic>
        <p:nvPicPr>
          <p:cNvPr id="288" name="Shape 28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33225" y="1152471"/>
            <a:ext cx="5246499" cy="3490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b="0" i="0" lang="en" sz="4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Problem</a:t>
            </a:r>
          </a:p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74320" lvl="0" marL="274320" marR="0" rtl="0" algn="l">
              <a:spcBef>
                <a:spcPts val="0"/>
              </a:spcBef>
              <a:buClr>
                <a:schemeClr val="accent3"/>
              </a:buClr>
              <a:buSzPct val="25000"/>
              <a:buFont typeface="Noto Sans Symbols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21" name="Shape 12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5C75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035C75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pic>
        <p:nvPicPr>
          <p:cNvPr id="122" name="Shape 1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96250" y="1276350"/>
            <a:ext cx="5999624" cy="3742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b="0" i="0" lang="en" sz="4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DevOps</a:t>
            </a:r>
          </a:p>
        </p:txBody>
      </p:sp>
      <p:sp>
        <p:nvSpPr>
          <p:cNvPr id="294" name="Shape 294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74320" lvl="0" marL="274320" marR="0" rtl="0" algn="l">
              <a:spcBef>
                <a:spcPts val="0"/>
              </a:spcBef>
              <a:buClr>
                <a:schemeClr val="accent3"/>
              </a:buClr>
              <a:buSzPct val="25000"/>
              <a:buFont typeface="Noto Sans Symbols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95" name="Shape 295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5C75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035C75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pic>
        <p:nvPicPr>
          <p:cNvPr id="296" name="Shape 29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95446" y="1551375"/>
            <a:ext cx="5407624" cy="24982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b="0" i="0" lang="en" sz="4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Challenges</a:t>
            </a:r>
          </a:p>
        </p:txBody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457200" lvl="0" marL="685800" marR="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Noto Sans Symbols"/>
              <a:buChar char="●"/>
            </a:pPr>
            <a:r>
              <a:rPr b="0" i="0" lang="en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Huge number concurrent transaction (1M records processing/s)</a:t>
            </a:r>
          </a:p>
          <a:p>
            <a:pPr indent="-457200" lvl="0" marL="685800" marR="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Noto Sans Symbols"/>
              <a:buChar char="●"/>
            </a:pPr>
            <a:r>
              <a:rPr b="0" i="0" lang="en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Real time processing</a:t>
            </a:r>
          </a:p>
          <a:p>
            <a:pPr indent="-457200" lvl="0" marL="685800" marR="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Noto Sans Symbols"/>
              <a:buChar char="●"/>
            </a:pPr>
            <a:r>
              <a:rPr b="0" i="0" lang="en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High adaptive architecture</a:t>
            </a:r>
          </a:p>
          <a:p>
            <a:pPr indent="-457200" lvl="0" marL="685800" marR="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Noto Sans Symbols"/>
              <a:buChar char="●"/>
            </a:pPr>
            <a:r>
              <a:rPr b="0" i="0" lang="en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Scalable system</a:t>
            </a:r>
          </a:p>
          <a:p>
            <a:pPr indent="-457200" lvl="0" marL="685800" marR="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Noto Sans Symbols"/>
              <a:buChar char="●"/>
            </a:pPr>
            <a:r>
              <a:rPr b="0" i="0" lang="en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Continuous integration/delivery</a:t>
            </a:r>
          </a:p>
          <a:p>
            <a:pPr indent="-274320" lvl="0" marL="274320" marR="0" rtl="0" algn="l">
              <a:spcBef>
                <a:spcPts val="0"/>
              </a:spcBef>
              <a:buClr>
                <a:schemeClr val="accent3"/>
              </a:buClr>
              <a:buSzPct val="25000"/>
              <a:buFont typeface="Noto Sans Symbols"/>
              <a:buNone/>
            </a:pPr>
            <a:r>
              <a:rPr b="0" i="0" lang="en" sz="24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</a:p>
        </p:txBody>
      </p:sp>
      <p:sp>
        <p:nvSpPr>
          <p:cNvPr id="129" name="Shape 12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5C75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035C75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325197" y="361950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b="0" i="0" lang="en" sz="4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Overall Architecture</a:t>
            </a:r>
          </a:p>
        </p:txBody>
      </p:sp>
      <p:sp>
        <p:nvSpPr>
          <p:cNvPr id="135" name="Shape 135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5C75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035C75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136" name="Shape 136"/>
          <p:cNvSpPr/>
          <p:nvPr/>
        </p:nvSpPr>
        <p:spPr>
          <a:xfrm>
            <a:off x="1148450" y="1022975"/>
            <a:ext cx="3858300" cy="824699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7" name="Shape 1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1999" y="1147550"/>
            <a:ext cx="753674" cy="572699"/>
          </a:xfrm>
          <a:prstGeom prst="rect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pic>
      <p:pic>
        <p:nvPicPr>
          <p:cNvPr id="138" name="Shape 1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58725" y="1143000"/>
            <a:ext cx="731949" cy="572699"/>
          </a:xfrm>
          <a:prstGeom prst="rect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pic>
      <p:pic>
        <p:nvPicPr>
          <p:cNvPr id="139" name="Shape 13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003725" y="1134450"/>
            <a:ext cx="731949" cy="589800"/>
          </a:xfrm>
          <a:prstGeom prst="rect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140" name="Shape 140"/>
          <p:cNvSpPr/>
          <p:nvPr/>
        </p:nvSpPr>
        <p:spPr>
          <a:xfrm>
            <a:off x="1147275" y="2003674"/>
            <a:ext cx="3895200" cy="1673999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Shape 141"/>
          <p:cNvSpPr/>
          <p:nvPr/>
        </p:nvSpPr>
        <p:spPr>
          <a:xfrm>
            <a:off x="1223745" y="2131409"/>
            <a:ext cx="3747285" cy="589806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2" name="Shape 142"/>
          <p:cNvGrpSpPr/>
          <p:nvPr/>
        </p:nvGrpSpPr>
        <p:grpSpPr>
          <a:xfrm>
            <a:off x="1235511" y="2866287"/>
            <a:ext cx="3713021" cy="724224"/>
            <a:chOff x="1122825" y="3563475"/>
            <a:chExt cx="4256099" cy="1042200"/>
          </a:xfrm>
        </p:grpSpPr>
        <p:sp>
          <p:nvSpPr>
            <p:cNvPr id="143" name="Shape 143"/>
            <p:cNvSpPr/>
            <p:nvPr/>
          </p:nvSpPr>
          <p:spPr>
            <a:xfrm>
              <a:off x="1122825" y="3563475"/>
              <a:ext cx="4256099" cy="1042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44" name="Shape 144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3910380" y="3736610"/>
              <a:ext cx="1354365" cy="689270"/>
            </a:xfrm>
            <a:prstGeom prst="rect">
              <a:avLst/>
            </a:prstGeom>
            <a:noFill/>
            <a:ln cap="flat" cmpd="sng" w="9525">
              <a:solidFill>
                <a:srgbClr val="434343"/>
              </a:solidFill>
              <a:prstDash val="solid"/>
              <a:round/>
              <a:headEnd len="med" w="med" type="none"/>
              <a:tailEnd len="med" w="med" type="none"/>
            </a:ln>
          </p:spPr>
        </p:pic>
        <p:pic>
          <p:nvPicPr>
            <p:cNvPr id="145" name="Shape 145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2499832" y="3728587"/>
              <a:ext cx="1225799" cy="689307"/>
            </a:xfrm>
            <a:prstGeom prst="rect">
              <a:avLst/>
            </a:prstGeom>
            <a:noFill/>
            <a:ln cap="flat" cmpd="sng" w="9525">
              <a:solidFill>
                <a:srgbClr val="434343"/>
              </a:solidFill>
              <a:prstDash val="solid"/>
              <a:round/>
              <a:headEnd len="med" w="med" type="none"/>
              <a:tailEnd len="med" w="med" type="none"/>
            </a:ln>
          </p:spPr>
        </p:pic>
        <p:pic>
          <p:nvPicPr>
            <p:cNvPr id="146" name="Shape 146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1278732" y="3695830"/>
              <a:ext cx="1036363" cy="731724"/>
            </a:xfrm>
            <a:prstGeom prst="rect">
              <a:avLst/>
            </a:prstGeom>
            <a:noFill/>
            <a:ln cap="flat" cmpd="sng" w="9525">
              <a:solidFill>
                <a:srgbClr val="434343"/>
              </a:solidFill>
              <a:prstDash val="solid"/>
              <a:round/>
              <a:headEnd len="med" w="med" type="none"/>
              <a:tailEnd len="med" w="med" type="none"/>
            </a:ln>
          </p:spPr>
        </p:pic>
      </p:grpSp>
      <p:grpSp>
        <p:nvGrpSpPr>
          <p:cNvPr id="147" name="Shape 147"/>
          <p:cNvGrpSpPr/>
          <p:nvPr/>
        </p:nvGrpSpPr>
        <p:grpSpPr>
          <a:xfrm>
            <a:off x="1148394" y="3833507"/>
            <a:ext cx="3900729" cy="953429"/>
            <a:chOff x="1109375" y="3724825"/>
            <a:chExt cx="4316399" cy="1008599"/>
          </a:xfrm>
        </p:grpSpPr>
        <p:sp>
          <p:nvSpPr>
            <p:cNvPr id="148" name="Shape 148"/>
            <p:cNvSpPr/>
            <p:nvPr/>
          </p:nvSpPr>
          <p:spPr>
            <a:xfrm>
              <a:off x="1109375" y="3724825"/>
              <a:ext cx="4316399" cy="1008599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49" name="Shape 149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1205762" y="3915708"/>
              <a:ext cx="909482" cy="592668"/>
            </a:xfrm>
            <a:prstGeom prst="rect">
              <a:avLst/>
            </a:prstGeom>
            <a:noFill/>
            <a:ln cap="flat" cmpd="sng" w="9525">
              <a:solidFill>
                <a:srgbClr val="434343"/>
              </a:solidFill>
              <a:prstDash val="solid"/>
              <a:round/>
              <a:headEnd len="med" w="med" type="none"/>
              <a:tailEnd len="med" w="med" type="none"/>
            </a:ln>
          </p:spPr>
        </p:pic>
        <p:pic>
          <p:nvPicPr>
            <p:cNvPr id="150" name="Shape 150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2276000" y="3915707"/>
              <a:ext cx="1044205" cy="592668"/>
            </a:xfrm>
            <a:prstGeom prst="rect">
              <a:avLst/>
            </a:prstGeom>
            <a:noFill/>
            <a:ln cap="flat" cmpd="sng" w="9525">
              <a:solidFill>
                <a:srgbClr val="434343"/>
              </a:solidFill>
              <a:prstDash val="solid"/>
              <a:round/>
              <a:headEnd len="med" w="med" type="none"/>
              <a:tailEnd len="med" w="med" type="none"/>
            </a:ln>
          </p:spPr>
        </p:pic>
        <p:pic>
          <p:nvPicPr>
            <p:cNvPr id="151" name="Shape 151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4594995" y="3923033"/>
              <a:ext cx="669900" cy="592800"/>
            </a:xfrm>
            <a:prstGeom prst="rect">
              <a:avLst/>
            </a:prstGeom>
            <a:noFill/>
            <a:ln cap="flat" cmpd="sng" w="9525">
              <a:solidFill>
                <a:srgbClr val="434343"/>
              </a:solidFill>
              <a:prstDash val="solid"/>
              <a:round/>
              <a:headEnd len="med" w="med" type="none"/>
              <a:tailEnd len="med" w="med" type="none"/>
            </a:ln>
          </p:spPr>
        </p:pic>
      </p:grpSp>
      <p:sp>
        <p:nvSpPr>
          <p:cNvPr id="152" name="Shape 152"/>
          <p:cNvSpPr txBox="1"/>
          <p:nvPr/>
        </p:nvSpPr>
        <p:spPr>
          <a:xfrm>
            <a:off x="5378900" y="1209425"/>
            <a:ext cx="1311000" cy="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Client layer</a:t>
            </a:r>
          </a:p>
        </p:txBody>
      </p:sp>
      <p:sp>
        <p:nvSpPr>
          <p:cNvPr id="153" name="Shape 153"/>
          <p:cNvSpPr txBox="1"/>
          <p:nvPr/>
        </p:nvSpPr>
        <p:spPr>
          <a:xfrm>
            <a:off x="5378900" y="2689400"/>
            <a:ext cx="1579800" cy="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Business Layer</a:t>
            </a:r>
          </a:p>
        </p:txBody>
      </p:sp>
      <p:sp>
        <p:nvSpPr>
          <p:cNvPr id="154" name="Shape 154"/>
          <p:cNvSpPr txBox="1"/>
          <p:nvPr/>
        </p:nvSpPr>
        <p:spPr>
          <a:xfrm>
            <a:off x="5378900" y="4013950"/>
            <a:ext cx="1405200" cy="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Storage Layer</a:t>
            </a:r>
          </a:p>
        </p:txBody>
      </p:sp>
      <p:pic>
        <p:nvPicPr>
          <p:cNvPr id="155" name="Shape 155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1330125" y="2191450"/>
            <a:ext cx="753674" cy="4697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Shape 156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2416710" y="2241174"/>
            <a:ext cx="1215974" cy="3821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Shape 157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4057710" y="2175111"/>
            <a:ext cx="623984" cy="514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Shape 158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3318149" y="4013950"/>
            <a:ext cx="854129" cy="572700"/>
          </a:xfrm>
          <a:prstGeom prst="rect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pic>
    </p:spTree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Calibri"/>
              <a:buNone/>
            </a:pPr>
            <a:r>
              <a:rPr b="0" i="0" lang="en" sz="4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Social network</a:t>
            </a:r>
          </a:p>
          <a:p>
            <a:pPr indent="0" lvl="0" marL="0" marR="0" rtl="0" algn="l"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t/>
            </a:r>
            <a:endParaRPr b="0" i="0" sz="40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74320" lvl="0" marL="274320" marR="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Noto Sans Symbols"/>
              <a:buChar char="●"/>
            </a:pPr>
            <a:r>
              <a:rPr b="0" i="0" lang="en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Client: AngularJS, iOS, Android</a:t>
            </a:r>
          </a:p>
          <a:p>
            <a:pPr indent="-274320" lvl="0" marL="274320" marR="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Noto Sans Symbols"/>
              <a:buChar char="●"/>
            </a:pPr>
            <a:r>
              <a:rPr b="0" i="0" lang="en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Server side: PHP Laravel</a:t>
            </a:r>
          </a:p>
          <a:p>
            <a:pPr indent="-274320" lvl="0" marL="274320" marR="0" rtl="0" algn="l">
              <a:spcBef>
                <a:spcPts val="0"/>
              </a:spcBef>
              <a:buClr>
                <a:schemeClr val="accent3"/>
              </a:buClr>
              <a:buSzPct val="95000"/>
              <a:buFont typeface="Noto Sans Symbols"/>
              <a:buChar char="●"/>
            </a:pPr>
            <a:r>
              <a:rPr b="0" i="0" lang="en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Database: </a:t>
            </a: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Apache Cassandra</a:t>
            </a:r>
          </a:p>
        </p:txBody>
      </p:sp>
      <p:sp>
        <p:nvSpPr>
          <p:cNvPr id="165" name="Shape 165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5C75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035C75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b="0" i="0" lang="en" sz="4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Business modules (plugin)</a:t>
            </a:r>
          </a:p>
        </p:txBody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74320" lvl="0" marL="274320" marR="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Noto Sans Symbols"/>
              <a:buChar char="●"/>
            </a:pPr>
            <a:r>
              <a:rPr b="0" i="0" lang="en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Client: AngularJS, iOS, Android</a:t>
            </a:r>
          </a:p>
          <a:p>
            <a:pPr indent="-274320" lvl="0" marL="274320" marR="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Noto Sans Symbols"/>
              <a:buChar char="●"/>
            </a:pPr>
            <a:r>
              <a:rPr b="0" i="0" lang="en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Server side: Java Spring Boot</a:t>
            </a:r>
          </a:p>
          <a:p>
            <a:pPr indent="-274320" lvl="0" marL="274320" marR="0" rtl="0" algn="l">
              <a:spcBef>
                <a:spcPts val="0"/>
              </a:spcBef>
              <a:buClr>
                <a:schemeClr val="accent3"/>
              </a:buClr>
              <a:buSzPct val="95000"/>
              <a:buFont typeface="Noto Sans Symbols"/>
              <a:buChar char="●"/>
            </a:pPr>
            <a:r>
              <a:rPr b="0" i="0" lang="en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Database: PostgreSQL</a:t>
            </a:r>
          </a:p>
        </p:txBody>
      </p:sp>
      <p:sp>
        <p:nvSpPr>
          <p:cNvPr id="172" name="Shape 172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5C75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035C75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b="0" i="0" lang="en" sz="4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Typical flow</a:t>
            </a:r>
          </a:p>
        </p:txBody>
      </p:sp>
      <p:sp>
        <p:nvSpPr>
          <p:cNvPr id="178" name="Shape 17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5C75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035C75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pic>
        <p:nvPicPr>
          <p:cNvPr id="179" name="Shape 17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4774" y="1212837"/>
            <a:ext cx="774574" cy="774574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Shape 180"/>
          <p:cNvSpPr/>
          <p:nvPr/>
        </p:nvSpPr>
        <p:spPr>
          <a:xfrm>
            <a:off x="3263150" y="1351425"/>
            <a:ext cx="1516800" cy="497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Service hướng nghiệp</a:t>
            </a:r>
          </a:p>
        </p:txBody>
      </p:sp>
      <p:sp>
        <p:nvSpPr>
          <p:cNvPr id="181" name="Shape 181"/>
          <p:cNvSpPr/>
          <p:nvPr/>
        </p:nvSpPr>
        <p:spPr>
          <a:xfrm>
            <a:off x="2308425" y="2716300"/>
            <a:ext cx="1445700" cy="645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PostgreSql</a:t>
            </a:r>
          </a:p>
        </p:txBody>
      </p:sp>
      <p:sp>
        <p:nvSpPr>
          <p:cNvPr id="182" name="Shape 182"/>
          <p:cNvSpPr/>
          <p:nvPr/>
        </p:nvSpPr>
        <p:spPr>
          <a:xfrm>
            <a:off x="5138975" y="2689400"/>
            <a:ext cx="1620299" cy="645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Apache Kafka</a:t>
            </a:r>
          </a:p>
        </p:txBody>
      </p:sp>
      <p:cxnSp>
        <p:nvCxnSpPr>
          <p:cNvPr id="183" name="Shape 183"/>
          <p:cNvCxnSpPr>
            <a:endCxn id="181" idx="0"/>
          </p:cNvCxnSpPr>
          <p:nvPr/>
        </p:nvCxnSpPr>
        <p:spPr>
          <a:xfrm flipH="1">
            <a:off x="3031275" y="1855600"/>
            <a:ext cx="682500" cy="86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184" name="Shape 184"/>
          <p:cNvSpPr txBox="1"/>
          <p:nvPr/>
        </p:nvSpPr>
        <p:spPr>
          <a:xfrm>
            <a:off x="2005850" y="1959900"/>
            <a:ext cx="1398599" cy="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Business data</a:t>
            </a:r>
          </a:p>
        </p:txBody>
      </p:sp>
      <p:cxnSp>
        <p:nvCxnSpPr>
          <p:cNvPr id="185" name="Shape 185"/>
          <p:cNvCxnSpPr/>
          <p:nvPr/>
        </p:nvCxnSpPr>
        <p:spPr>
          <a:xfrm>
            <a:off x="3794275" y="1855600"/>
            <a:ext cx="2141400" cy="773099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186" name="Shape 186"/>
          <p:cNvSpPr txBox="1"/>
          <p:nvPr/>
        </p:nvSpPr>
        <p:spPr>
          <a:xfrm>
            <a:off x="5105350" y="1959900"/>
            <a:ext cx="3872699" cy="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 behaviour data</a:t>
            </a:r>
          </a:p>
        </p:txBody>
      </p:sp>
      <p:sp>
        <p:nvSpPr>
          <p:cNvPr id="187" name="Shape 187"/>
          <p:cNvSpPr/>
          <p:nvPr/>
        </p:nvSpPr>
        <p:spPr>
          <a:xfrm>
            <a:off x="5138975" y="3657600"/>
            <a:ext cx="1566599" cy="497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Apache Storm</a:t>
            </a:r>
          </a:p>
        </p:txBody>
      </p:sp>
      <p:sp>
        <p:nvSpPr>
          <p:cNvPr id="188" name="Shape 188"/>
          <p:cNvSpPr/>
          <p:nvPr/>
        </p:nvSpPr>
        <p:spPr>
          <a:xfrm>
            <a:off x="6349150" y="4428575"/>
            <a:ext cx="1566599" cy="497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/>
              <a:t>Apache Cassandra</a:t>
            </a:r>
          </a:p>
        </p:txBody>
      </p:sp>
      <p:sp>
        <p:nvSpPr>
          <p:cNvPr id="189" name="Shape 189"/>
          <p:cNvSpPr/>
          <p:nvPr/>
        </p:nvSpPr>
        <p:spPr>
          <a:xfrm>
            <a:off x="4193200" y="4428575"/>
            <a:ext cx="1566599" cy="497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Apache Solr/ Elasticsearch</a:t>
            </a:r>
          </a:p>
        </p:txBody>
      </p:sp>
      <p:cxnSp>
        <p:nvCxnSpPr>
          <p:cNvPr id="190" name="Shape 190"/>
          <p:cNvCxnSpPr>
            <a:stCxn id="182" idx="2"/>
            <a:endCxn id="187" idx="0"/>
          </p:cNvCxnSpPr>
          <p:nvPr/>
        </p:nvCxnSpPr>
        <p:spPr>
          <a:xfrm flipH="1">
            <a:off x="5922424" y="3335000"/>
            <a:ext cx="26700" cy="32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191" name="Shape 191"/>
          <p:cNvCxnSpPr>
            <a:stCxn id="187" idx="2"/>
            <a:endCxn id="189" idx="0"/>
          </p:cNvCxnSpPr>
          <p:nvPr/>
        </p:nvCxnSpPr>
        <p:spPr>
          <a:xfrm flipH="1">
            <a:off x="4976374" y="4155000"/>
            <a:ext cx="945900" cy="27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192" name="Shape 192"/>
          <p:cNvCxnSpPr>
            <a:stCxn id="187" idx="2"/>
            <a:endCxn id="188" idx="0"/>
          </p:cNvCxnSpPr>
          <p:nvPr/>
        </p:nvCxnSpPr>
        <p:spPr>
          <a:xfrm>
            <a:off x="5922274" y="4155000"/>
            <a:ext cx="1210200" cy="27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193" name="Shape 193"/>
          <p:cNvCxnSpPr>
            <a:stCxn id="179" idx="3"/>
            <a:endCxn id="180" idx="1"/>
          </p:cNvCxnSpPr>
          <p:nvPr/>
        </p:nvCxnSpPr>
        <p:spPr>
          <a:xfrm>
            <a:off x="1499348" y="1600124"/>
            <a:ext cx="1763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lg" w="lg" type="triangle"/>
          </a:ln>
        </p:spPr>
      </p:cxnSp>
    </p:spTree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b="0" i="0" lang="en" sz="4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Software architecture</a:t>
            </a:r>
          </a:p>
        </p:txBody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74320" lvl="0" marL="274320" marR="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Noto Sans Symbols"/>
              <a:buNone/>
            </a:pPr>
            <a:r>
              <a:rPr b="0" i="0" lang="en" sz="2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Microservices</a:t>
            </a:r>
          </a:p>
          <a:p>
            <a:pPr indent="-304800" lvl="0" marL="457200" marR="1524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03633"/>
              </a:buClr>
              <a:buSzPct val="100000"/>
              <a:buFont typeface="Noto Sans Symbols"/>
              <a:buChar char="●"/>
            </a:pPr>
            <a:r>
              <a:rPr b="0" i="0" lang="en" sz="2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Strong Module Boundaries</a:t>
            </a:r>
          </a:p>
          <a:p>
            <a:pPr indent="-304800" lvl="0" marL="457200" marR="1524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03633"/>
              </a:buClr>
              <a:buSzPct val="100000"/>
              <a:buFont typeface="Noto Sans Symbols"/>
              <a:buChar char="●"/>
            </a:pPr>
            <a:r>
              <a:rPr b="0" i="0" lang="en" sz="2400" u="none" cap="none" strike="noStrike">
                <a:solidFill>
                  <a:srgbClr val="30363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Independent Deployment</a:t>
            </a:r>
          </a:p>
          <a:p>
            <a:pPr indent="-304800" lvl="0" marL="457200" marR="1524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03633"/>
              </a:buClr>
              <a:buSzPct val="100000"/>
              <a:buFont typeface="Noto Sans Symbols"/>
              <a:buChar char="●"/>
            </a:pPr>
            <a:r>
              <a:rPr b="0" i="0" lang="en" sz="2400" u="none" cap="none" strike="noStrike">
                <a:solidFill>
                  <a:srgbClr val="30363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Technology Diversity</a:t>
            </a:r>
          </a:p>
        </p:txBody>
      </p:sp>
      <p:sp>
        <p:nvSpPr>
          <p:cNvPr id="200" name="Shape 200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5C75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035C75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4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Microservices deployment</a:t>
            </a:r>
          </a:p>
          <a:p>
            <a:pPr indent="0" lvl="0" marL="0" marR="0" rtl="0" algn="l"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t/>
            </a:r>
            <a:endParaRPr b="0" i="0" sz="40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x="311700" y="1152475"/>
            <a:ext cx="40536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74320" lvl="0" marL="27432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2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Service Instance per Container</a:t>
            </a:r>
          </a:p>
        </p:txBody>
      </p:sp>
      <p:sp>
        <p:nvSpPr>
          <p:cNvPr id="207" name="Shape 20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5C75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035C75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pic>
        <p:nvPicPr>
          <p:cNvPr id="208" name="Shape 20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65398" y="1152474"/>
            <a:ext cx="3921175" cy="3595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xmlns:r="http://schemas.openxmlformats.org/officeDocument/2006/relationships" name="Flow">
  <a:themeElements>
    <a:clrScheme name="Flow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low">
  <a:themeElements>
    <a:clrScheme name="Flow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