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9A5F0-C6D1-4582-A494-CADB34754676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FCE47-15A1-479F-9CDC-BB6B8711A4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9F30-E38B-4705-95B9-35C6E1780B1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C6AB-7F4C-40F4-B84A-493B72B9326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9F30-E38B-4705-95B9-35C6E1780B1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C6AB-7F4C-40F4-B84A-493B72B93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9F30-E38B-4705-95B9-35C6E1780B1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C6AB-7F4C-40F4-B84A-493B72B93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17475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640080" marR="0" lvl="1" indent="-129540" algn="l" rtl="0">
              <a:spcBef>
                <a:spcPts val="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-160655" algn="l" rtl="0">
              <a:spcBef>
                <a:spcPts val="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188720" marR="0" lvl="3" indent="-128269" algn="l" rtl="0">
              <a:spcBef>
                <a:spcPts val="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463040" marR="0" lvl="4" indent="-135889" algn="l" rtl="0">
              <a:spcBef>
                <a:spcPts val="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1737360" marR="0" lvl="5" indent="-121920" algn="l" rtl="0">
              <a:spcBef>
                <a:spcPts val="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1920240" marR="0" lvl="6" indent="-111760" algn="l" rtl="0">
              <a:spcBef>
                <a:spcPts val="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2194560" marR="0" lvl="7" indent="-86360" algn="l" rtl="0">
              <a:spcBef>
                <a:spcPts val="0"/>
              </a:spcBef>
              <a:buClr>
                <a:schemeClr val="dk2"/>
              </a:buClr>
              <a:buSzPct val="100000"/>
              <a:buFont typeface="Merriweather"/>
              <a:buChar char="•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2468880" marR="0" lvl="8" indent="-93979" algn="l" rtl="0">
              <a:spcBef>
                <a:spcPts val="0"/>
              </a:spcBef>
              <a:buClr>
                <a:schemeClr val="dk2"/>
              </a:buClr>
              <a:buSzPct val="100000"/>
              <a:buFont typeface="Merriweather"/>
              <a:buChar char="•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35C75"/>
                </a:buClr>
                <a:buSzPct val="25000"/>
                <a:buFont typeface="Arial"/>
                <a:buNone/>
              </a:pPr>
              <a:t>‹#›</a:t>
            </a:fld>
            <a:endParaRPr lang="en" sz="1200" b="0" i="0" u="none" strike="noStrike" cap="none">
              <a:solidFill>
                <a:srgbClr val="035C7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9F30-E38B-4705-95B9-35C6E1780B1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C6AB-7F4C-40F4-B84A-493B72B93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9F30-E38B-4705-95B9-35C6E1780B1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C6AB-7F4C-40F4-B84A-493B72B9326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9F30-E38B-4705-95B9-35C6E1780B1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C6AB-7F4C-40F4-B84A-493B72B93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9F30-E38B-4705-95B9-35C6E1780B1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C6AB-7F4C-40F4-B84A-493B72B93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9F30-E38B-4705-95B9-35C6E1780B1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C6AB-7F4C-40F4-B84A-493B72B93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9F30-E38B-4705-95B9-35C6E1780B1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C6AB-7F4C-40F4-B84A-493B72B93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9F30-E38B-4705-95B9-35C6E1780B1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C6AB-7F4C-40F4-B84A-493B72B93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9F30-E38B-4705-95B9-35C6E1780B1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AD9C6AB-7F4C-40F4-B84A-493B72B9326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059F30-E38B-4705-95B9-35C6E1780B1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D9C6AB-7F4C-40F4-B84A-493B72B9326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Laravel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7269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95300" marR="0" lvl="0" indent="-3429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Clean architecture</a:t>
            </a:r>
          </a:p>
          <a:p>
            <a:pPr marL="495300" marR="0" lvl="0" indent="-342900" algn="l" rtl="0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Composer friendly</a:t>
            </a:r>
          </a:p>
          <a:p>
            <a:pPr marL="495300" marR="0" lvl="0" indent="-342900" algn="l" rtl="0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Mvc</a:t>
            </a:r>
          </a:p>
          <a:p>
            <a:pPr marL="495300" marR="0" lvl="0" indent="-342900" algn="l" rtl="0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Dependency injection</a:t>
            </a:r>
          </a:p>
          <a:p>
            <a:pPr marL="274320" marR="0" lvl="0" indent="-274320" algn="l" rtl="0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None/>
            </a:pPr>
            <a:endParaRPr sz="24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marR="0" lvl="0" indent="-274320" algn="l" rtl="0">
              <a:spcBef>
                <a:spcPts val="500"/>
              </a:spcBef>
              <a:buClr>
                <a:schemeClr val="accent3"/>
              </a:buClr>
              <a:buSzPct val="95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35C75"/>
                </a:buClr>
                <a:buSzPct val="25000"/>
                <a:buFont typeface="Arial"/>
                <a:buNone/>
              </a:pPr>
              <a:t>2</a:t>
            </a:fld>
            <a:endParaRPr lang="en" sz="1200" b="0" i="0" u="none" strike="noStrike" cap="none">
              <a:solidFill>
                <a:srgbClr val="035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4430600" y="1453667"/>
            <a:ext cx="3990250" cy="1995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</TotalTime>
  <Words>9</Words>
  <Application>Microsoft Office PowerPoint</Application>
  <PresentationFormat>On-screen Show (4:3)</PresentationFormat>
  <Paragraphs>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Slide 1</vt:lpstr>
      <vt:lpstr>Laravel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1</cp:revision>
  <dcterms:created xsi:type="dcterms:W3CDTF">2016-06-29T09:31:29Z</dcterms:created>
  <dcterms:modified xsi:type="dcterms:W3CDTF">2016-06-29T09:37:58Z</dcterms:modified>
</cp:coreProperties>
</file>