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0"/>
  </p:notesMasterIdLst>
  <p:handoutMasterIdLst>
    <p:handoutMasterId r:id="rId31"/>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3" r:id="rId22"/>
    <p:sldId id="382" r:id="rId23"/>
    <p:sldId id="384" r:id="rId24"/>
    <p:sldId id="386" r:id="rId25"/>
    <p:sldId id="381" r:id="rId26"/>
    <p:sldId id="385" r:id="rId27"/>
    <p:sldId id="378" r:id="rId28"/>
    <p:sldId id="33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01/04/2015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01/04/2015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http://128.199.89.119/demo/ls/save-storage.html</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27</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a:t>
            </a:r>
            <a:r>
              <a:rPr lang="en-US" sz="1200" dirty="0" smtClean="0"/>
              <a:t>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April 01,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April 01,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April 01,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April 01,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marcuswestin/store.j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3" y="3669049"/>
            <a:ext cx="8650414" cy="799255"/>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a:t>
            </a:r>
            <a:r>
              <a:rPr lang="en-US" dirty="0" smtClean="0">
                <a:solidFill>
                  <a:schemeClr val="tx1"/>
                </a:solidFill>
              </a:rPr>
              <a:t>online/offline</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endParaRPr lang="en-US" dirty="0" smtClean="0">
              <a:solidFill>
                <a:schemeClr val="tx1"/>
              </a:solidFill>
            </a:endParaRP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endParaRPr lang="en-US" dirty="0" smtClean="0">
              <a:solidFill>
                <a:schemeClr val="tx1"/>
              </a:solidFill>
            </a:endParaRP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7" y="2273456"/>
            <a:ext cx="8760972" cy="3514602"/>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endParaRPr lang="en-US" dirty="0" smtClean="0">
              <a:solidFill>
                <a:schemeClr val="tx1"/>
              </a:solidFill>
            </a:endParaRP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Thursday, April 02,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2"/>
              </a:rPr>
              <a:t>store.js</a:t>
            </a: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72" y="2716293"/>
            <a:ext cx="8717759" cy="3449577"/>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a:t>
            </a:r>
            <a:r>
              <a:rPr lang="en-US" dirty="0" smtClean="0">
                <a:solidFill>
                  <a:schemeClr val="tx1"/>
                </a:solidFill>
              </a:rPr>
              <a:t>settings &amp; </a:t>
            </a:r>
            <a:r>
              <a:rPr lang="en-US" dirty="0" smtClean="0">
                <a:solidFill>
                  <a:schemeClr val="tx1"/>
                </a:solidFill>
              </a:rPr>
              <a:t>identifying </a:t>
            </a:r>
            <a:r>
              <a:rPr lang="en-US" dirty="0" smtClean="0">
                <a:solidFill>
                  <a:schemeClr val="tx1"/>
                </a:solidFill>
              </a:rPr>
              <a:t>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18944</TotalTime>
  <Words>1561</Words>
  <Application>Microsoft Office PowerPoint</Application>
  <PresentationFormat>On-screen Show (4:3)</PresentationFormat>
  <Paragraphs>304</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961</cp:revision>
  <dcterms:created xsi:type="dcterms:W3CDTF">2011-07-05T15:47:08Z</dcterms:created>
  <dcterms:modified xsi:type="dcterms:W3CDTF">2015-04-03T03:34:15Z</dcterms:modified>
</cp:coreProperties>
</file>