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3" r:id="rId3"/>
    <p:sldId id="341" r:id="rId4"/>
    <p:sldId id="351" r:id="rId5"/>
    <p:sldId id="350" r:id="rId6"/>
    <p:sldId id="359" r:id="rId7"/>
    <p:sldId id="358" r:id="rId8"/>
    <p:sldId id="361" r:id="rId9"/>
    <p:sldId id="356" r:id="rId10"/>
    <p:sldId id="362" r:id="rId11"/>
    <p:sldId id="357" r:id="rId12"/>
    <p:sldId id="355" r:id="rId13"/>
    <p:sldId id="346" r:id="rId14"/>
    <p:sldId id="344" r:id="rId15"/>
    <p:sldId id="352" r:id="rId16"/>
    <p:sldId id="348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42" autoAdjust="0"/>
  </p:normalViewPr>
  <p:slideViewPr>
    <p:cSldViewPr snapToGrid="0" snapToObjects="1">
      <p:cViewPr>
        <p:scale>
          <a:sx n="100" d="100"/>
          <a:sy n="100" d="100"/>
        </p:scale>
        <p:origin x="-946" y="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Friday, March 20, 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Friday, March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tutsplus.com/tutorials/working-with-indexeddb--net-34673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HTML5 Storage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</a:t>
            </a:r>
            <a:r>
              <a:rPr lang="en-US" sz="4000" dirty="0" smtClean="0">
                <a:latin typeface="Constantia"/>
                <a:cs typeface="Constantia"/>
              </a:rPr>
              <a:t>DB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How does it work?</a:t>
            </a:r>
          </a:p>
          <a:p>
            <a:pPr marL="342900" indent="-342900" algn="l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DB </a:t>
            </a:r>
            <a:r>
              <a:rPr lang="en-US" sz="4000" dirty="0" smtClean="0">
                <a:latin typeface="Constantia"/>
                <a:cs typeface="Constantia"/>
              </a:rPr>
              <a:t>– Pros and Cons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Advantage </a:t>
            </a:r>
            <a:r>
              <a:rPr lang="en-US" dirty="0" smtClean="0">
                <a:solidFill>
                  <a:srgbClr val="000000"/>
                </a:solidFill>
              </a:rPr>
              <a:t>points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Limitations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should we use it?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Compare to other storages?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Performance issues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</a:t>
            </a:r>
            <a:r>
              <a:rPr lang="en-US" sz="4000" dirty="0" smtClean="0">
                <a:latin typeface="Constantia"/>
                <a:cs typeface="Constantia"/>
              </a:rPr>
              <a:t>DB - Coding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Open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Insert, Update, Delete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Indexing, Sorting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Demo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Does your browser fit it?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1150" y="2900363"/>
            <a:ext cx="5981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Open a DB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DB name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Schema version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onupgradeneeded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6725" y="2298194"/>
            <a:ext cx="48672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Data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One of the coolest aspects of </a:t>
            </a:r>
            <a:r>
              <a:rPr lang="en-US" dirty="0" err="1" smtClean="0">
                <a:solidFill>
                  <a:schemeClr val="tx1"/>
                </a:solidFill>
              </a:rPr>
              <a:t>IndexedDB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lets you store an object as is (JavaScript object)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Transactions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/>
              <a:t>readonly</a:t>
            </a:r>
            <a:r>
              <a:rPr lang="en-US" dirty="0" smtClean="0"/>
              <a:t> | </a:t>
            </a:r>
            <a:r>
              <a:rPr lang="en-US" dirty="0" err="1" smtClean="0"/>
              <a:t>readwrite</a:t>
            </a:r>
            <a:r>
              <a:rPr lang="en-US" dirty="0" smtClean="0"/>
              <a:t> 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smtClean="0"/>
              <a:t>Adding data = </a:t>
            </a:r>
            <a:r>
              <a:rPr lang="en-US" dirty="0" err="1" smtClean="0"/>
              <a:t>readwrite</a:t>
            </a:r>
            <a:r>
              <a:rPr lang="en-US" dirty="0" smtClean="0"/>
              <a:t> operation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470" y="4240530"/>
            <a:ext cx="6515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References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Working With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  <a:hlinkClick r:id="rId2"/>
              </a:rPr>
              <a:t>http://code.tutsplus.com/tutorials/working-with-indexeddb--</a:t>
            </a:r>
            <a:r>
              <a:rPr lang="en-US" dirty="0" smtClean="0">
                <a:solidFill>
                  <a:srgbClr val="000000"/>
                </a:solidFill>
                <a:hlinkClick r:id="rId2"/>
              </a:rPr>
              <a:t>net-34673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http://www.girliemac.com/blog/2014/07/03/indexeddb/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latin typeface="Constantia"/>
                <a:cs typeface="Constantia"/>
              </a:rPr>
              <a:t>Good </a:t>
            </a:r>
            <a:r>
              <a:rPr lang="en-US" dirty="0" smtClean="0">
                <a:latin typeface="Constantia"/>
                <a:cs typeface="Constantia"/>
              </a:rPr>
              <a:t>library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Jquery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IndexedDB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Plugin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http://nparashuram.com/jquery-indexeddb/</a:t>
            </a: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 algn="l">
              <a:buFont typeface="Arial"/>
              <a:buChar char="•"/>
            </a:pPr>
            <a:endParaRPr lang="en-US" dirty="0" smtClean="0">
              <a:latin typeface="Constantia"/>
              <a:cs typeface="Constantia"/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Out line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Offline Storage</a:t>
            </a:r>
            <a:endParaRPr lang="en-US" dirty="0" smtClean="0">
              <a:solidFill>
                <a:srgbClr val="000000"/>
              </a:solidFill>
            </a:endParaRP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Local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Session Storage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Indexed DB</a:t>
            </a:r>
          </a:p>
          <a:p>
            <a:pPr marL="1257300" lvl="2" indent="-342900" algn="l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References</a:t>
            </a:r>
          </a:p>
          <a:p>
            <a:pPr marL="1257300" lvl="2" indent="-342900"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63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Offline Storage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*(</a:t>
            </a:r>
            <a:r>
              <a:rPr lang="en-US" dirty="0" smtClean="0"/>
              <a:t>Give definition and basic concept of web offline </a:t>
            </a:r>
            <a:r>
              <a:rPr lang="en-US" dirty="0" smtClean="0"/>
              <a:t>storage)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Usage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dirty="0" smtClean="0"/>
              <a:t>*(List realistic usages)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Store </a:t>
            </a:r>
            <a:r>
              <a:rPr lang="en-US" dirty="0" smtClean="0">
                <a:solidFill>
                  <a:srgbClr val="000000"/>
                </a:solidFill>
              </a:rPr>
              <a:t>Offline data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Single page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data synchronization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Fat-Client website</a:t>
            </a: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Local Storage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Concept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*(basic idea, mechanism and </a:t>
            </a:r>
            <a:r>
              <a:rPr lang="en-US" dirty="0" smtClean="0"/>
              <a:t>how does it work</a:t>
            </a:r>
            <a:r>
              <a:rPr lang="en-US" dirty="0" smtClean="0"/>
              <a:t>?)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Local Storage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Advantage </a:t>
            </a:r>
            <a:r>
              <a:rPr lang="en-US" dirty="0" smtClean="0">
                <a:solidFill>
                  <a:srgbClr val="000000"/>
                </a:solidFill>
              </a:rPr>
              <a:t>points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Limitations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should we use it?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Local Storage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Coding syntax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Session Storage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Concept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*(basic idea, mechanism and </a:t>
            </a:r>
            <a:r>
              <a:rPr lang="en-US" dirty="0" smtClean="0"/>
              <a:t>how does it work</a:t>
            </a:r>
            <a:r>
              <a:rPr lang="en-US" dirty="0" smtClean="0"/>
              <a:t>?)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Coding syntax</a:t>
            </a:r>
            <a:endParaRPr lang="en-US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Friday, March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Indexed </a:t>
            </a:r>
            <a:r>
              <a:rPr lang="en-US" sz="4000" dirty="0" smtClean="0">
                <a:latin typeface="Constantia"/>
                <a:cs typeface="Constantia"/>
              </a:rPr>
              <a:t>DB - Concept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 smtClean="0">
                <a:solidFill>
                  <a:srgbClr val="000000"/>
                </a:solidFill>
              </a:rPr>
              <a:t>way to </a:t>
            </a:r>
            <a:r>
              <a:rPr lang="en-US" dirty="0" smtClean="0">
                <a:solidFill>
                  <a:srgbClr val="000000"/>
                </a:solidFill>
              </a:rPr>
              <a:t>store significant </a:t>
            </a:r>
            <a:r>
              <a:rPr lang="en-US" dirty="0" smtClean="0">
                <a:solidFill>
                  <a:srgbClr val="000000"/>
                </a:solidFill>
              </a:rPr>
              <a:t>amounts of structured </a:t>
            </a: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 smtClean="0">
                <a:solidFill>
                  <a:srgbClr val="000000"/>
                </a:solidFill>
              </a:rPr>
              <a:t>client-side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Fast indexing and searching of objects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JS objects &amp; keys 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Asynchronous API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683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3841</TotalTime>
  <Words>262</Words>
  <Application>Microsoft Macintosh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QSOFT VIETNAM</vt:lpstr>
      <vt:lpstr>HTML5 Storage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THANK YOU FOR YOUR ATTENTION!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quypv@qsoftvietnam.com</cp:lastModifiedBy>
  <cp:revision>758</cp:revision>
  <dcterms:created xsi:type="dcterms:W3CDTF">2011-07-05T15:47:08Z</dcterms:created>
  <dcterms:modified xsi:type="dcterms:W3CDTF">2015-03-20T04:29:23Z</dcterms:modified>
</cp:coreProperties>
</file>