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3" r:id="rId3"/>
    <p:sldId id="351" r:id="rId4"/>
    <p:sldId id="356" r:id="rId5"/>
    <p:sldId id="366" r:id="rId6"/>
    <p:sldId id="362" r:id="rId7"/>
    <p:sldId id="368" r:id="rId8"/>
    <p:sldId id="378" r:id="rId9"/>
    <p:sldId id="372" r:id="rId10"/>
    <p:sldId id="375" r:id="rId11"/>
    <p:sldId id="376" r:id="rId12"/>
    <p:sldId id="363" r:id="rId13"/>
    <p:sldId id="357" r:id="rId14"/>
    <p:sldId id="365" r:id="rId15"/>
    <p:sldId id="355" r:id="rId16"/>
    <p:sldId id="346" r:id="rId17"/>
    <p:sldId id="344" r:id="rId18"/>
    <p:sldId id="367" r:id="rId19"/>
    <p:sldId id="369" r:id="rId20"/>
    <p:sldId id="370" r:id="rId21"/>
    <p:sldId id="373" r:id="rId22"/>
    <p:sldId id="377" r:id="rId23"/>
    <p:sldId id="374" r:id="rId24"/>
    <p:sldId id="379" r:id="rId25"/>
    <p:sldId id="348" r:id="rId26"/>
    <p:sldId id="33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2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03/04/2015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03/04/2015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//1- open transaction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objectStore</a:t>
            </a:r>
            <a:r>
              <a:rPr lang="en-US" dirty="0" smtClean="0"/>
              <a:t> = </a:t>
            </a:r>
            <a:r>
              <a:rPr lang="en-US" dirty="0" err="1" smtClean="0"/>
              <a:t>db.transaction</a:t>
            </a:r>
            <a:r>
              <a:rPr lang="en-US" dirty="0" smtClean="0"/>
              <a:t>(["</a:t>
            </a:r>
            <a:r>
              <a:rPr lang="en-US" dirty="0" err="1" smtClean="0"/>
              <a:t>myDB</a:t>
            </a:r>
            <a:r>
              <a:rPr lang="en-US" dirty="0" smtClean="0"/>
              <a:t>"], "</a:t>
            </a:r>
            <a:r>
              <a:rPr lang="en-US" dirty="0" err="1" smtClean="0"/>
              <a:t>readwrite</a:t>
            </a:r>
            <a:r>
              <a:rPr lang="en-US" dirty="0" smtClean="0"/>
              <a:t>").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objectStore.get</a:t>
            </a:r>
            <a:r>
              <a:rPr lang="en-US" dirty="0" smtClean="0"/>
              <a:t>("123123");</a:t>
            </a:r>
          </a:p>
          <a:p>
            <a:endParaRPr lang="en-US" dirty="0" smtClean="0"/>
          </a:p>
          <a:p>
            <a:r>
              <a:rPr lang="en-US" dirty="0" err="1" smtClean="0"/>
              <a:t>request.onsuccess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//2- Get the old value that we want to update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request.result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//3- update the value(s) in the object that you want to change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data.someNumber</a:t>
            </a:r>
            <a:r>
              <a:rPr lang="en-US" dirty="0" smtClean="0"/>
              <a:t> = 42;</a:t>
            </a:r>
          </a:p>
          <a:p>
            <a:endParaRPr lang="en-US" dirty="0" smtClean="0"/>
          </a:p>
          <a:p>
            <a:r>
              <a:rPr lang="en-US" dirty="0" smtClean="0"/>
              <a:t>    //4- Put this updated object back into the database.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requestUpdate</a:t>
            </a:r>
            <a:r>
              <a:rPr lang="en-US" dirty="0" smtClean="0"/>
              <a:t> = </a:t>
            </a:r>
            <a:r>
              <a:rPr lang="en-US" dirty="0" err="1" smtClean="0"/>
              <a:t>objectStore.put</a:t>
            </a:r>
            <a:r>
              <a:rPr lang="en-US" dirty="0" smtClean="0"/>
              <a:t>(data);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requestUpdate.onsuccess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    // Success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requestUpdate.onerror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    // Error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cursor = </a:t>
            </a:r>
            <a:r>
              <a:rPr lang="en-US" dirty="0" err="1" smtClean="0"/>
              <a:t>event.target.result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(cursor) {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cursor.key</a:t>
            </a:r>
            <a:r>
              <a:rPr lang="en-US" dirty="0" smtClean="0"/>
              <a:t> is index key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key = </a:t>
            </a:r>
            <a:r>
              <a:rPr lang="en-US" dirty="0" err="1" smtClean="0"/>
              <a:t>cursor.key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cursor.value</a:t>
            </a:r>
            <a:r>
              <a:rPr lang="en-US" dirty="0" smtClean="0"/>
              <a:t> is the whole object.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cursor.value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cursor.continue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cursor = </a:t>
            </a:r>
            <a:r>
              <a:rPr lang="en-US" dirty="0" err="1" smtClean="0"/>
              <a:t>event.target.result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(cursor) {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cursor.key</a:t>
            </a:r>
            <a:r>
              <a:rPr lang="en-US" dirty="0" smtClean="0"/>
              <a:t> is index key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key = </a:t>
            </a:r>
            <a:r>
              <a:rPr lang="en-US" dirty="0" err="1" smtClean="0"/>
              <a:t>cursor.key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cursor.value</a:t>
            </a:r>
            <a:r>
              <a:rPr lang="en-US" dirty="0" smtClean="0"/>
              <a:t> is the whole object.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cursor.value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cursor.continue</a:t>
            </a:r>
            <a:r>
              <a:rPr lang="en-US" dirty="0" smtClean="0"/>
              <a:t>();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document.addEventListener</a:t>
            </a:r>
            <a:r>
              <a:rPr lang="en-US" dirty="0" smtClean="0"/>
              <a:t>(”</a:t>
            </a:r>
            <a:r>
              <a:rPr lang="en-US" dirty="0" err="1" smtClean="0"/>
              <a:t>DOMContentLoaded</a:t>
            </a:r>
            <a:r>
              <a:rPr lang="en-US" dirty="0" smtClean="0"/>
              <a:t>”, function(){</a:t>
            </a:r>
          </a:p>
          <a:p>
            <a:r>
              <a:rPr lang="en-US" dirty="0" smtClean="0"/>
              <a:t>	if("</a:t>
            </a:r>
            <a:r>
              <a:rPr lang="en-US" dirty="0" err="1" smtClean="0"/>
              <a:t>indexedDB</a:t>
            </a:r>
            <a:r>
              <a:rPr lang="en-US" dirty="0" smtClean="0"/>
              <a:t>" in window) {</a:t>
            </a:r>
          </a:p>
          <a:p>
            <a:r>
              <a:rPr lang="en-US" dirty="0" smtClean="0"/>
              <a:t>		console.log("YESIH I CAN DO IT!!! WOOT!!");</a:t>
            </a:r>
          </a:p>
          <a:p>
            <a:r>
              <a:rPr lang="en-US" dirty="0" smtClean="0"/>
              <a:t>	else {</a:t>
            </a:r>
          </a:p>
          <a:p>
            <a:r>
              <a:rPr lang="en-US" dirty="0" smtClean="0"/>
              <a:t>		console.log("Better luck next time.");</a:t>
            </a:r>
          </a:p>
          <a:p>
            <a:r>
              <a:rPr lang="en-US" dirty="0" smtClean="0"/>
              <a:t>}, false);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indexedDB.open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", l);</a:t>
            </a:r>
          </a:p>
          <a:p>
            <a:endParaRPr lang="en-US" dirty="0" smtClean="0"/>
          </a:p>
          <a:p>
            <a:r>
              <a:rPr lang="en-US" dirty="0" err="1" smtClean="0"/>
              <a:t>request.onupgradeneeded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//Upgrading ..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err="1" smtClean="0"/>
              <a:t>request.onsuccess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//Success</a:t>
            </a:r>
          </a:p>
          <a:p>
            <a:r>
              <a:rPr lang="en-US" dirty="0" smtClean="0"/>
              <a:t>    db = </a:t>
            </a:r>
            <a:r>
              <a:rPr lang="en-US" dirty="0" err="1" smtClean="0"/>
              <a:t>e.target.result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request.onerror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//Error</a:t>
            </a:r>
          </a:p>
          <a:p>
            <a:r>
              <a:rPr lang="en-US" dirty="0" smtClean="0"/>
              <a:t>    console.dir(e);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//1- Open the transaction of </a:t>
            </a:r>
            <a:r>
              <a:rPr lang="en-US" dirty="0" err="1" smtClean="0"/>
              <a:t>objectStore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transaction = </a:t>
            </a:r>
            <a:r>
              <a:rPr lang="en-US" dirty="0" err="1" smtClean="0"/>
              <a:t>db.transaction</a:t>
            </a:r>
            <a:r>
              <a:rPr lang="en-US" dirty="0" smtClean="0"/>
              <a:t>(["</a:t>
            </a:r>
            <a:r>
              <a:rPr lang="en-US" dirty="0" err="1" smtClean="0"/>
              <a:t>myDB</a:t>
            </a:r>
            <a:r>
              <a:rPr lang="en-US" dirty="0" smtClean="0"/>
              <a:t>"], "</a:t>
            </a:r>
            <a:r>
              <a:rPr lang="en-US" dirty="0" err="1" smtClean="0"/>
              <a:t>readwrite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objectStore</a:t>
            </a:r>
            <a:r>
              <a:rPr lang="en-US" dirty="0" smtClean="0"/>
              <a:t> = </a:t>
            </a:r>
            <a:r>
              <a:rPr lang="en-US" dirty="0" err="1" smtClean="0"/>
              <a:t>transaction.objectStore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//2- Perform insert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request = </a:t>
            </a:r>
            <a:r>
              <a:rPr lang="en-US" dirty="0" err="1" smtClean="0"/>
              <a:t>store.add</a:t>
            </a:r>
            <a:r>
              <a:rPr lang="en-US" dirty="0" smtClean="0"/>
              <a:t>(data);</a:t>
            </a:r>
          </a:p>
          <a:p>
            <a:endParaRPr lang="en-US" dirty="0" smtClean="0"/>
          </a:p>
          <a:p>
            <a:r>
              <a:rPr lang="en-US" dirty="0" smtClean="0"/>
              <a:t>//3- Catch events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onsuccess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//Successfully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e.target.result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request.onerror</a:t>
            </a:r>
            <a:r>
              <a:rPr lang="en-US" dirty="0" smtClean="0"/>
              <a:t> = function(e) {</a:t>
            </a:r>
          </a:p>
          <a:p>
            <a:r>
              <a:rPr lang="en-US" dirty="0" smtClean="0"/>
              <a:t>    //Error</a:t>
            </a:r>
          </a:p>
          <a:p>
            <a:r>
              <a:rPr lang="en-US" dirty="0" smtClean="0"/>
              <a:t>    console.log(”</a:t>
            </a:r>
            <a:r>
              <a:rPr lang="en-US" dirty="0" err="1" smtClean="0"/>
              <a:t>Error”,e.target.error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//Even shorter</a:t>
            </a:r>
          </a:p>
          <a:p>
            <a:r>
              <a:rPr lang="en-US" dirty="0" err="1" smtClean="0"/>
              <a:t>db.transaction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").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").get("123123").</a:t>
            </a:r>
            <a:r>
              <a:rPr lang="en-US" dirty="0" err="1" smtClean="0"/>
              <a:t>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	//Success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result = event.target.result.name;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//Get with index is username</a:t>
            </a:r>
          </a:p>
          <a:p>
            <a:r>
              <a:rPr lang="en-US" dirty="0" err="1" smtClean="0"/>
              <a:t>db.transaction</a:t>
            </a:r>
            <a:r>
              <a:rPr lang="en-US" dirty="0" smtClean="0"/>
              <a:t>("</a:t>
            </a:r>
            <a:r>
              <a:rPr lang="en-US" dirty="0" err="1" smtClean="0"/>
              <a:t>myDB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objectStore</a:t>
            </a:r>
            <a:r>
              <a:rPr lang="en-US" dirty="0" smtClean="0"/>
              <a:t>("</a:t>
            </a:r>
            <a:r>
              <a:rPr lang="en-US" dirty="0" err="1" smtClean="0"/>
              <a:t>myTable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.index("username")</a:t>
            </a:r>
          </a:p>
          <a:p>
            <a:r>
              <a:rPr lang="en-US" dirty="0" smtClean="0"/>
              <a:t>  .get("123123")</a:t>
            </a:r>
          </a:p>
          <a:p>
            <a:r>
              <a:rPr lang="en-US" dirty="0" smtClean="0"/>
              <a:t>  .</a:t>
            </a:r>
            <a:r>
              <a:rPr lang="en-US" dirty="0" err="1" smtClean="0"/>
              <a:t>onsuccess</a:t>
            </a:r>
            <a:r>
              <a:rPr lang="en-US" dirty="0" smtClean="0"/>
              <a:t> = function(event) {</a:t>
            </a:r>
          </a:p>
          <a:p>
            <a:r>
              <a:rPr lang="en-US" dirty="0" smtClean="0"/>
              <a:t>    //Success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event.target.result.name;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Friday, April 03,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Friday, April 03,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HTML5 Storage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9748" y="3917807"/>
            <a:ext cx="8229600" cy="23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/>
            <a:r>
              <a:rPr lang="en-US" smtClean="0">
                <a:solidFill>
                  <a:srgbClr val="000000"/>
                </a:solidFill>
              </a:rPr>
              <a:t>Presenter</a:t>
            </a:r>
          </a:p>
          <a:p>
            <a:pPr lvl="2" algn="r"/>
            <a:r>
              <a:rPr lang="en-US" smtClean="0">
                <a:solidFill>
                  <a:srgbClr val="000000"/>
                </a:solidFill>
              </a:rPr>
              <a:t>Vu </a:t>
            </a:r>
            <a:r>
              <a:rPr lang="en-US" dirty="0" smtClean="0">
                <a:solidFill>
                  <a:srgbClr val="000000"/>
                </a:solidFill>
              </a:rPr>
              <a:t>Quang Son</a:t>
            </a:r>
          </a:p>
          <a:p>
            <a:pPr lvl="2" algn="r"/>
            <a:r>
              <a:rPr lang="en-US" dirty="0" smtClean="0">
                <a:solidFill>
                  <a:srgbClr val="000000"/>
                </a:solidFill>
              </a:rPr>
              <a:t>Pham Van </a:t>
            </a:r>
            <a:r>
              <a:rPr lang="en-US" dirty="0" err="1" smtClean="0">
                <a:solidFill>
                  <a:srgbClr val="000000"/>
                </a:solidFill>
              </a:rPr>
              <a:t>Quy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Cursor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run for loop in querying data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696" y="3144841"/>
            <a:ext cx="5401399" cy="284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Cursor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run for loop in querying data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Support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059430"/>
            <a:ext cx="8039100" cy="25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828034"/>
            <a:ext cx="8039100" cy="20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Polyfills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IndexDB</a:t>
            </a:r>
            <a:r>
              <a:rPr lang="en-US" dirty="0" smtClean="0">
                <a:solidFill>
                  <a:srgbClr val="000000"/>
                </a:solidFill>
              </a:rPr>
              <a:t> Shim by </a:t>
            </a:r>
            <a:r>
              <a:rPr lang="en-US" dirty="0" err="1" smtClean="0">
                <a:solidFill>
                  <a:srgbClr val="000000"/>
                </a:solidFill>
              </a:rPr>
              <a:t>Parashuram</a:t>
            </a:r>
            <a:r>
              <a:rPr lang="en-US" dirty="0" smtClean="0">
                <a:solidFill>
                  <a:srgbClr val="000000"/>
                </a:solidFill>
              </a:rPr>
              <a:t> -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r>
              <a:rPr lang="en-US" dirty="0" smtClean="0">
                <a:solidFill>
                  <a:srgbClr val="000000"/>
                </a:solidFill>
              </a:rPr>
              <a:t> adapter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points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whole </a:t>
            </a:r>
            <a:r>
              <a:rPr lang="en-US" dirty="0" smtClean="0">
                <a:solidFill>
                  <a:schemeClr val="tx1"/>
                </a:solidFill>
              </a:rPr>
              <a:t>JavaScript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 and searching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 amount of storage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 (does not block other works)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not support old 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Safari does not fully support (Safari 8 promised to improve it)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Complex API, nested callbacks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can be deleted manually by users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Vs. </a:t>
            </a: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Larger storage quota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Can store JS object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Faster indexing and searching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Fan of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r>
              <a:rPr lang="en-US" dirty="0" smtClean="0">
                <a:solidFill>
                  <a:srgbClr val="000000"/>
                </a:solidFill>
              </a:rPr>
              <a:t> is not enough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Coding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Insert, Update, Delete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Indexing, Sorting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>
                <a:latin typeface="Constantia"/>
                <a:cs typeface="Constantia"/>
              </a:rPr>
              <a:t>IndexedDB</a:t>
            </a:r>
            <a:r>
              <a:rPr lang="en-US" sz="4000" dirty="0">
                <a:latin typeface="Constantia"/>
                <a:cs typeface="Constantia"/>
              </a:rPr>
              <a:t> - Coding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your browser fit it?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2894325"/>
            <a:ext cx="7820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>
                <a:latin typeface="Constantia"/>
                <a:cs typeface="Constantia"/>
              </a:rPr>
              <a:t>Step </a:t>
            </a:r>
            <a:r>
              <a:rPr lang="en-US" sz="4000" dirty="0" smtClean="0">
                <a:latin typeface="Constantia"/>
                <a:cs typeface="Constantia"/>
              </a:rPr>
              <a:t>1: Open </a:t>
            </a:r>
            <a:r>
              <a:rPr lang="en-US" sz="4000" dirty="0">
                <a:latin typeface="Constantia"/>
                <a:cs typeface="Constantia"/>
              </a:rPr>
              <a:t>a DB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2905125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 is integer</a:t>
            </a: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009" y="2076370"/>
            <a:ext cx="5825480" cy="426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2: Create Object Store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947334"/>
            <a:ext cx="7992533" cy="82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Event: </a:t>
            </a:r>
            <a:r>
              <a:rPr lang="en-US" dirty="0" err="1" smtClean="0">
                <a:solidFill>
                  <a:srgbClr val="000000"/>
                </a:solidFill>
              </a:rPr>
              <a:t>onupgradeneeded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7" y="2600083"/>
            <a:ext cx="6961717" cy="376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85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3: Insert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2489201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 data is</a:t>
            </a:r>
          </a:p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” type</a:t>
            </a:r>
          </a:p>
          <a:p>
            <a:pPr marL="342900" indent="-342900" algn="l"/>
            <a:r>
              <a:rPr lang="en-US" dirty="0" smtClean="0">
                <a:solidFill>
                  <a:srgbClr val="000000"/>
                </a:solidFill>
              </a:rPr>
              <a:t>of transaction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//TODO: check to see if insert action do has return value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6401" y="2183878"/>
            <a:ext cx="6510868" cy="393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Out line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Offline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Local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Session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Indexed DB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References</a:t>
            </a: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4: Remove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/>
            <a:r>
              <a:rPr lang="en-US" dirty="0" smtClean="0">
                <a:solidFill>
                  <a:srgbClr val="000000"/>
                </a:solidFill>
              </a:rPr>
              <a:t>Input for delete function is Key of row data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24711"/>
            <a:ext cx="84010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5: Get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320" y="2854325"/>
            <a:ext cx="8743949" cy="127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5: Get data with index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2455334"/>
            <a:ext cx="67913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Step 6: Update 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10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31" y="1965327"/>
            <a:ext cx="8419456" cy="45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1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</a:t>
            </a:r>
            <a:r>
              <a:rPr lang="en-US" sz="4000" dirty="0" err="1" smtClean="0">
                <a:latin typeface="Constantia"/>
                <a:cs typeface="Constantia"/>
              </a:rPr>
              <a:t>Polyfill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Browsers which do not support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Fallback to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http://nparashuram.com/IndexedDBShim/index.html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Helpful for Safari browser and mobile browsers</a:t>
            </a: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References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2653" y="1969648"/>
            <a:ext cx="8229600" cy="456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All definitions</a:t>
            </a:r>
          </a:p>
          <a:p>
            <a:pPr marL="342900" indent="-342900" algn="l"/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400" i="1" dirty="0" smtClean="0">
                <a:solidFill>
                  <a:srgbClr val="000000"/>
                </a:solidFill>
              </a:rPr>
              <a:t>https://developer.mozilla.org/en-US/docs/Web/API/IndexedDB_API/Basic_Concepts_Behind_IndexedDB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Working With </a:t>
            </a: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endParaRPr lang="en-US" sz="1800" dirty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http://code.tutsplus.com/tutorials/working-with-indexeddb--net-34673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r>
              <a:rPr lang="en-US" sz="1800" dirty="0" smtClean="0">
                <a:solidFill>
                  <a:srgbClr val="000000"/>
                </a:solidFill>
              </a:rPr>
              <a:t> in detail</a:t>
            </a: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https</a:t>
            </a:r>
            <a:r>
              <a:rPr lang="en-US" sz="1600" i="1" dirty="0">
                <a:solidFill>
                  <a:srgbClr val="000000"/>
                </a:solidFill>
              </a:rPr>
              <a:t>://</a:t>
            </a:r>
            <a:r>
              <a:rPr lang="en-US" sz="1600" i="1" dirty="0" smtClean="0">
                <a:solidFill>
                  <a:srgbClr val="000000"/>
                </a:solidFill>
              </a:rPr>
              <a:t>developer.mozilla.org/en-US/docs/Web/API/IndexedDB_API/Using_IndexedDB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IDB </a:t>
            </a:r>
            <a:r>
              <a:rPr lang="en-US" sz="2000" dirty="0" smtClean="0">
                <a:solidFill>
                  <a:srgbClr val="000000"/>
                </a:solidFill>
              </a:rPr>
              <a:t>transaction</a:t>
            </a: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https</a:t>
            </a:r>
            <a:r>
              <a:rPr lang="en-US" sz="1600" i="1" dirty="0">
                <a:solidFill>
                  <a:srgbClr val="000000"/>
                </a:solidFill>
              </a:rPr>
              <a:t>://</a:t>
            </a:r>
            <a:r>
              <a:rPr lang="en-US" sz="1600" i="1" dirty="0" smtClean="0">
                <a:solidFill>
                  <a:srgbClr val="000000"/>
                </a:solidFill>
              </a:rPr>
              <a:t>developer.mozilla.org/en-US/docs/Web/API/IDBTransaction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Asynchronous and Transactional Operation With </a:t>
            </a:r>
            <a:r>
              <a:rPr lang="en-US" sz="1800" dirty="0" err="1" smtClean="0">
                <a:solidFill>
                  <a:srgbClr val="000000"/>
                </a:solidFill>
              </a:rPr>
              <a:t>IndexedDB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>
                <a:solidFill>
                  <a:srgbClr val="000000"/>
                </a:solidFill>
              </a:rPr>
              <a:t>http://www.extremecss.com/asynchronous-and-transactional-operation-with-indexeddb-tutorial</a:t>
            </a:r>
            <a:r>
              <a:rPr lang="en-US" sz="1600" i="1" dirty="0" smtClean="0">
                <a:solidFill>
                  <a:srgbClr val="000000"/>
                </a:solidFill>
              </a:rPr>
              <a:t>/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Constantia"/>
                <a:cs typeface="Constantia"/>
              </a:rPr>
              <a:t>Good library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>
                <a:solidFill>
                  <a:srgbClr val="000000"/>
                </a:solidFill>
              </a:rPr>
              <a:t>Jquery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IndexedDB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Plugin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 algn="l"/>
            <a:r>
              <a:rPr lang="en-US" sz="1600" i="1" dirty="0" smtClean="0">
                <a:solidFill>
                  <a:srgbClr val="000000"/>
                </a:solidFill>
              </a:rPr>
              <a:t>	http://nparashuram.com/jquery-indexeddb/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sz="1600" dirty="0" smtClean="0">
              <a:latin typeface="Constantia"/>
              <a:cs typeface="Constantia"/>
            </a:endParaRPr>
          </a:p>
          <a:p>
            <a:pPr marL="342900" indent="-342900" algn="l"/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Usage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Offline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Single page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synchronization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Fat-Client website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store significant amounts of structured data in client-side (offline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r>
              <a:rPr lang="en-US" dirty="0" smtClean="0">
                <a:solidFill>
                  <a:srgbClr val="000000"/>
                </a:solidFill>
              </a:rPr>
              <a:t> database)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 of objects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JS objects &amp; keys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Database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2" y="2693028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0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42" name="Picture 2" descr="http://mattshwery.com/web-storage/img/indexed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03" y="2161034"/>
            <a:ext cx="8987561" cy="254991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061097"/>
            <a:ext cx="8229600" cy="12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Object Stores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Data format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Anything that can be expressed in JavaScript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1600" i="1" dirty="0" smtClean="0">
                <a:solidFill>
                  <a:srgbClr val="000000"/>
                </a:solidFill>
              </a:rPr>
              <a:t>( </a:t>
            </a:r>
            <a:r>
              <a:rPr lang="en-US" sz="1600" i="1" dirty="0" err="1" smtClean="0">
                <a:solidFill>
                  <a:srgbClr val="000000"/>
                </a:solidFill>
              </a:rPr>
              <a:t>boolean</a:t>
            </a:r>
            <a:r>
              <a:rPr lang="en-US" sz="1600" i="1" dirty="0" smtClean="0">
                <a:solidFill>
                  <a:srgbClr val="000000"/>
                </a:solidFill>
              </a:rPr>
              <a:t>, number, string, date, object, array, </a:t>
            </a:r>
            <a:r>
              <a:rPr lang="en-US" sz="1600" i="1" dirty="0" err="1" smtClean="0">
                <a:solidFill>
                  <a:srgbClr val="000000"/>
                </a:solidFill>
              </a:rPr>
              <a:t>regexp</a:t>
            </a:r>
            <a:r>
              <a:rPr lang="en-US" sz="1600" i="1" dirty="0" smtClean="0">
                <a:solidFill>
                  <a:srgbClr val="000000"/>
                </a:solidFill>
              </a:rPr>
              <a:t>, undefined, and null)</a:t>
            </a:r>
            <a:endParaRPr lang="en-US" i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Transaction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Is required for any data modification action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3 modes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readonly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versionchange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asynchronous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April 03,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err="1" smtClean="0">
                <a:latin typeface="Constantia"/>
                <a:cs typeface="Constantia"/>
              </a:rPr>
              <a:t>IndexedDB</a:t>
            </a:r>
            <a:r>
              <a:rPr lang="en-US" sz="4000" dirty="0" smtClean="0">
                <a:latin typeface="Constantia"/>
                <a:cs typeface="Constantia"/>
              </a:rPr>
              <a:t>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b="1" dirty="0" smtClean="0">
                <a:solidFill>
                  <a:srgbClr val="000000"/>
                </a:solidFill>
              </a:rPr>
              <a:t>Key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Keys are </a:t>
            </a:r>
            <a:r>
              <a:rPr lang="en-US" dirty="0" err="1" smtClean="0">
                <a:solidFill>
                  <a:srgbClr val="000000"/>
                </a:solidFill>
              </a:rPr>
              <a:t>IndexedDB's</a:t>
            </a:r>
            <a:r>
              <a:rPr lang="en-US" dirty="0" smtClean="0">
                <a:solidFill>
                  <a:srgbClr val="000000"/>
                </a:solidFill>
              </a:rPr>
              <a:t> version of primary keys.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167" y="3429000"/>
            <a:ext cx="71882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8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4830</TotalTime>
  <Words>831</Words>
  <Application>Microsoft Office PowerPoint</Application>
  <PresentationFormat>On-screen Show (4:3)</PresentationFormat>
  <Paragraphs>296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Constantia</vt:lpstr>
      <vt:lpstr>Lucida Sans</vt:lpstr>
      <vt:lpstr>Times New Roman</vt:lpstr>
      <vt:lpstr>QSOFT VIETNAM</vt:lpstr>
      <vt:lpstr>HTML5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869</cp:revision>
  <dcterms:created xsi:type="dcterms:W3CDTF">2011-07-05T15:47:08Z</dcterms:created>
  <dcterms:modified xsi:type="dcterms:W3CDTF">2015-04-03T07:10:51Z</dcterms:modified>
</cp:coreProperties>
</file>