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1"/>
  </p:notesMasterIdLst>
  <p:handoutMasterIdLst>
    <p:handoutMasterId r:id="rId32"/>
  </p:handoutMasterIdLst>
  <p:sldIdLst>
    <p:sldId id="256" r:id="rId2"/>
    <p:sldId id="387" r:id="rId3"/>
    <p:sldId id="356" r:id="rId4"/>
    <p:sldId id="366" r:id="rId5"/>
    <p:sldId id="367" r:id="rId6"/>
    <p:sldId id="368" r:id="rId7"/>
    <p:sldId id="369" r:id="rId8"/>
    <p:sldId id="357" r:id="rId9"/>
    <p:sldId id="358" r:id="rId10"/>
    <p:sldId id="359" r:id="rId11"/>
    <p:sldId id="380" r:id="rId12"/>
    <p:sldId id="360" r:id="rId13"/>
    <p:sldId id="370" r:id="rId14"/>
    <p:sldId id="371" r:id="rId15"/>
    <p:sldId id="379" r:id="rId16"/>
    <p:sldId id="364" r:id="rId17"/>
    <p:sldId id="374" r:id="rId18"/>
    <p:sldId id="376" r:id="rId19"/>
    <p:sldId id="377" r:id="rId20"/>
    <p:sldId id="372" r:id="rId21"/>
    <p:sldId id="375" r:id="rId22"/>
    <p:sldId id="383" r:id="rId23"/>
    <p:sldId id="382" r:id="rId24"/>
    <p:sldId id="384" r:id="rId25"/>
    <p:sldId id="386" r:id="rId26"/>
    <p:sldId id="381" r:id="rId27"/>
    <p:sldId id="385" r:id="rId28"/>
    <p:sldId id="378" r:id="rId29"/>
    <p:sldId id="33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r>
              <a:rPr lang="en-US" dirty="0" smtClean="0"/>
              <a:t>&lt;script&gt;</a:t>
            </a:r>
          </a:p>
          <a:p>
            <a:r>
              <a:rPr lang="en-US" dirty="0" smtClean="0"/>
              <a:t>	// Set cookie by </a:t>
            </a:r>
            <a:r>
              <a:rPr lang="en-US" dirty="0" err="1" smtClean="0"/>
              <a:t>javascript</a:t>
            </a:r>
            <a:endParaRPr lang="en-US" dirty="0" smtClean="0"/>
          </a:p>
          <a:p>
            <a:r>
              <a:rPr lang="en-US" dirty="0" smtClean="0"/>
              <a:t>	</a:t>
            </a:r>
            <a:r>
              <a:rPr lang="en-US" dirty="0" err="1" smtClean="0"/>
              <a:t>document.cookie</a:t>
            </a:r>
            <a:r>
              <a:rPr lang="en-US" dirty="0" smtClean="0"/>
              <a:t> = "username=</a:t>
            </a:r>
            <a:r>
              <a:rPr lang="en-US" dirty="0" err="1" smtClean="0"/>
              <a:t>SonVQ</a:t>
            </a:r>
            <a:r>
              <a:rPr lang="en-US" dirty="0" smtClean="0"/>
              <a:t>; expires=Web, 18 Mar 2015 12:00:00 UTC; path=/";</a:t>
            </a:r>
          </a:p>
          <a:p>
            <a:r>
              <a:rPr lang="en-US" dirty="0" smtClean="0"/>
              <a:t>&lt;/script&gt;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a:t>
            </a:r>
            <a:r>
              <a:rPr lang="en-US" dirty="0" err="1" smtClean="0"/>
              <a:t>var</a:t>
            </a:r>
            <a:r>
              <a:rPr lang="en-US" dirty="0" smtClean="0"/>
              <a:t> </a:t>
            </a:r>
            <a:r>
              <a:rPr lang="en-US" dirty="0" err="1" smtClean="0"/>
              <a:t>feedbackarea</a:t>
            </a:r>
            <a:r>
              <a:rPr lang="en-US" dirty="0" smtClean="0"/>
              <a:t> = </a:t>
            </a:r>
            <a:r>
              <a:rPr lang="en-US" dirty="0" err="1" smtClean="0"/>
              <a:t>document.getElementById</a:t>
            </a:r>
            <a:r>
              <a:rPr lang="en-US" dirty="0" smtClean="0"/>
              <a:t>("feedback")</a:t>
            </a:r>
          </a:p>
          <a:p>
            <a:r>
              <a:rPr lang="en-US" dirty="0" smtClean="0"/>
              <a:t>	if (</a:t>
            </a:r>
            <a:r>
              <a:rPr lang="en-US" dirty="0" err="1" smtClean="0"/>
              <a:t>feedbackarea.addBehavior</a:t>
            </a:r>
            <a:r>
              <a:rPr lang="en-US" dirty="0" smtClean="0"/>
              <a:t>){</a:t>
            </a:r>
          </a:p>
          <a:p>
            <a:r>
              <a:rPr lang="en-US" dirty="0" smtClean="0"/>
              <a:t>		</a:t>
            </a:r>
            <a:r>
              <a:rPr lang="en-US" dirty="0" err="1" smtClean="0"/>
              <a:t>feedbackarea.load</a:t>
            </a:r>
            <a:r>
              <a:rPr lang="en-US" dirty="0" smtClean="0"/>
              <a:t>("</a:t>
            </a:r>
            <a:r>
              <a:rPr lang="en-US" dirty="0" err="1" smtClean="0"/>
              <a:t>feedbackpersist</a:t>
            </a:r>
            <a:r>
              <a:rPr lang="en-US" dirty="0" smtClean="0"/>
              <a:t>") </a:t>
            </a:r>
          </a:p>
          <a:p>
            <a:r>
              <a:rPr lang="en-US" dirty="0" smtClean="0"/>
              <a:t>		if (</a:t>
            </a:r>
            <a:r>
              <a:rPr lang="en-US" dirty="0" err="1" smtClean="0"/>
              <a:t>feedbackarea.getAttribute</a:t>
            </a:r>
            <a:r>
              <a:rPr lang="en-US" dirty="0" smtClean="0"/>
              <a:t>("</a:t>
            </a:r>
            <a:r>
              <a:rPr lang="en-US" dirty="0" err="1" smtClean="0"/>
              <a:t>feedbackattribute</a:t>
            </a:r>
            <a:r>
              <a:rPr lang="en-US" dirty="0" smtClean="0"/>
              <a:t>")){ </a:t>
            </a:r>
          </a:p>
          <a:p>
            <a:r>
              <a:rPr lang="en-US" dirty="0" smtClean="0"/>
              <a:t>			</a:t>
            </a:r>
            <a:r>
              <a:rPr lang="en-US" dirty="0" err="1" smtClean="0"/>
              <a:t>feedbackarea.value</a:t>
            </a:r>
            <a:r>
              <a:rPr lang="en-US" dirty="0" smtClean="0"/>
              <a:t> = </a:t>
            </a:r>
            <a:r>
              <a:rPr lang="en-US" dirty="0" err="1" smtClean="0"/>
              <a:t>feedbackarea.getAttribute</a:t>
            </a:r>
            <a:r>
              <a:rPr lang="en-US" dirty="0" smtClean="0"/>
              <a:t>("</a:t>
            </a:r>
            <a:r>
              <a:rPr lang="en-US" dirty="0" err="1" smtClean="0"/>
              <a:t>feedbackattribute</a:t>
            </a:r>
            <a:r>
              <a:rPr lang="en-US" dirty="0" smtClean="0"/>
              <a:t>") </a:t>
            </a:r>
          </a:p>
          <a:p>
            <a:r>
              <a:rPr lang="en-US" dirty="0" smtClean="0"/>
              <a:t>		}</a:t>
            </a:r>
          </a:p>
          <a:p>
            <a:r>
              <a:rPr lang="en-US" dirty="0" smtClean="0"/>
              <a:t>		</a:t>
            </a:r>
            <a:r>
              <a:rPr lang="en-US" dirty="0" err="1" smtClean="0"/>
              <a:t>feedbackarea.onkeyup</a:t>
            </a:r>
            <a:r>
              <a:rPr lang="en-US" dirty="0" smtClean="0"/>
              <a:t> = function(e){</a:t>
            </a:r>
          </a:p>
          <a:p>
            <a:r>
              <a:rPr lang="en-US" dirty="0" smtClean="0"/>
              <a:t>			</a:t>
            </a:r>
            <a:r>
              <a:rPr lang="en-US" dirty="0" err="1" smtClean="0"/>
              <a:t>feedbackarea.setAttribute</a:t>
            </a:r>
            <a:r>
              <a:rPr lang="en-US" dirty="0" smtClean="0"/>
              <a:t>("</a:t>
            </a:r>
            <a:r>
              <a:rPr lang="en-US" dirty="0" err="1" smtClean="0"/>
              <a:t>feedbackattribute</a:t>
            </a:r>
            <a:r>
              <a:rPr lang="en-US" dirty="0" smtClean="0"/>
              <a:t>", </a:t>
            </a:r>
            <a:r>
              <a:rPr lang="en-US" dirty="0" err="1" smtClean="0"/>
              <a:t>this.value</a:t>
            </a:r>
            <a:r>
              <a:rPr lang="en-US" dirty="0" smtClean="0"/>
              <a:t>) </a:t>
            </a:r>
          </a:p>
          <a:p>
            <a:r>
              <a:rPr lang="en-US" dirty="0" smtClean="0"/>
              <a:t>			</a:t>
            </a:r>
            <a:r>
              <a:rPr lang="en-US" dirty="0" err="1" smtClean="0"/>
              <a:t>feedbackarea.save</a:t>
            </a:r>
            <a:r>
              <a:rPr lang="en-US" dirty="0" smtClean="0"/>
              <a:t>("</a:t>
            </a:r>
            <a:r>
              <a:rPr lang="en-US" dirty="0" err="1" smtClean="0"/>
              <a:t>feedbackpersist</a:t>
            </a:r>
            <a:r>
              <a:rPr lang="en-US" dirty="0" smtClean="0"/>
              <a:t>") </a:t>
            </a:r>
          </a:p>
          <a:p>
            <a:r>
              <a:rPr lang="en-US" dirty="0" smtClean="0"/>
              <a:t>		}</a:t>
            </a:r>
          </a:p>
          <a:p>
            <a:r>
              <a:rPr lang="en-US" dirty="0" smtClean="0"/>
              <a:t>	}</a:t>
            </a:r>
          </a:p>
          <a:p>
            <a:r>
              <a:rPr lang="en-US" dirty="0" smtClean="0"/>
              <a:t>&lt;/script&gt;</a:t>
            </a:r>
          </a:p>
          <a:p>
            <a:r>
              <a:rPr lang="en-US" dirty="0" smtClean="0"/>
              <a:t>&lt;</a:t>
            </a:r>
            <a:r>
              <a:rPr lang="en-US" dirty="0" err="1" smtClean="0"/>
              <a:t>textarea</a:t>
            </a:r>
            <a:r>
              <a:rPr lang="en-US" dirty="0" smtClean="0"/>
              <a:t> id="feedback" style="</a:t>
            </a:r>
            <a:r>
              <a:rPr lang="en-US" dirty="0" err="1" smtClean="0"/>
              <a:t>behavior:url</a:t>
            </a:r>
            <a:r>
              <a:rPr lang="en-US" dirty="0" smtClean="0"/>
              <a:t>('#</a:t>
            </a:r>
            <a:r>
              <a:rPr lang="en-US" dirty="0" err="1" smtClean="0"/>
              <a:t>default#userData</a:t>
            </a:r>
            <a:r>
              <a:rPr lang="en-US" dirty="0" smtClean="0"/>
              <a:t>')"&gt;&lt;/</a:t>
            </a:r>
            <a:r>
              <a:rPr lang="en-US" dirty="0" err="1" smtClean="0"/>
              <a:t>textarea</a:t>
            </a:r>
            <a:r>
              <a:rPr lang="en-US" dirty="0" smtClean="0"/>
              <a: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9887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Store an object - store.js uses </a:t>
            </a:r>
            <a:r>
              <a:rPr lang="en-US" dirty="0" err="1" smtClean="0"/>
              <a:t>JSON.stringify</a:t>
            </a:r>
            <a:r>
              <a:rPr lang="en-US" dirty="0" smtClean="0"/>
              <a:t> under the hood</a:t>
            </a:r>
          </a:p>
          <a:p>
            <a:r>
              <a:rPr lang="en-US" dirty="0" err="1" smtClean="0"/>
              <a:t>store.set</a:t>
            </a:r>
            <a:r>
              <a:rPr lang="en-US" dirty="0" smtClean="0"/>
              <a:t>('user', { name : '</a:t>
            </a:r>
            <a:r>
              <a:rPr lang="en-US" dirty="0" err="1" smtClean="0"/>
              <a:t>sonvq</a:t>
            </a:r>
            <a:r>
              <a:rPr lang="en-US" dirty="0" smtClean="0"/>
              <a:t>', department: 'sd2' })</a:t>
            </a:r>
          </a:p>
          <a:p>
            <a:endParaRPr lang="en-US" dirty="0" smtClean="0"/>
          </a:p>
          <a:p>
            <a:r>
              <a:rPr lang="en-US" dirty="0" smtClean="0"/>
              <a:t>// Get 'user'</a:t>
            </a:r>
          </a:p>
          <a:p>
            <a:r>
              <a:rPr lang="en-US" dirty="0" err="1" smtClean="0"/>
              <a:t>store.get</a:t>
            </a:r>
            <a:r>
              <a:rPr lang="en-US" dirty="0" smtClean="0"/>
              <a:t>('user')</a:t>
            </a:r>
          </a:p>
          <a:p>
            <a:endParaRPr lang="en-US" dirty="0" smtClean="0"/>
          </a:p>
          <a:p>
            <a:r>
              <a:rPr lang="en-US" dirty="0" smtClean="0"/>
              <a:t>// Remove 'user'</a:t>
            </a:r>
          </a:p>
          <a:p>
            <a:r>
              <a:rPr lang="en-US" dirty="0" err="1" smtClean="0"/>
              <a:t>store.remove</a:t>
            </a:r>
            <a:r>
              <a:rPr lang="en-US" dirty="0" smtClean="0"/>
              <a:t>('user')</a:t>
            </a:r>
          </a:p>
          <a:p>
            <a:endParaRPr lang="en-US" dirty="0" smtClean="0"/>
          </a:p>
          <a:p>
            <a:r>
              <a:rPr lang="en-US" dirty="0" smtClean="0"/>
              <a:t>// Clear all keys</a:t>
            </a:r>
          </a:p>
          <a:p>
            <a:r>
              <a:rPr lang="en-US" dirty="0" err="1" smtClean="0"/>
              <a:t>store.clear</a:t>
            </a:r>
            <a:r>
              <a:rPr lang="en-US" dirty="0" smtClean="0"/>
              <a:t>()</a:t>
            </a:r>
          </a:p>
          <a:p>
            <a:r>
              <a:rPr lang="en-US" dirty="0" smtClean="0"/>
              <a:t>&lt;/script&gt;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27</a:t>
            </a:fld>
            <a:endParaRPr lang="en-US" dirty="0"/>
          </a:p>
        </p:txBody>
      </p:sp>
    </p:spTree>
    <p:extLst>
      <p:ext uri="{BB962C8B-B14F-4D97-AF65-F5344CB8AC3E}">
        <p14:creationId xmlns:p14="http://schemas.microsoft.com/office/powerpoint/2010/main" val="1828636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a:t>
            </a:r>
            <a:r>
              <a:rPr lang="en-US" dirty="0" err="1" smtClean="0"/>
              <a:t>trong</a:t>
            </a:r>
            <a:r>
              <a:rPr lang="en-US" dirty="0" smtClean="0"/>
              <a:t> </a:t>
            </a:r>
            <a:r>
              <a:rPr lang="en-US" dirty="0" err="1" smtClean="0"/>
              <a:t>truong</a:t>
            </a:r>
            <a:r>
              <a:rPr lang="en-US" dirty="0" smtClean="0"/>
              <a:t> hop host http:http://128.199.89.119/demo/ls/save-storage.html</a:t>
            </a:r>
          </a:p>
          <a:p>
            <a:r>
              <a:rPr lang="en-US" dirty="0" smtClean="0"/>
              <a:t>//thieusmith.com/ bi die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28</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April 08,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April 08,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April 08,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April 08,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3632"/>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15" y="3896973"/>
            <a:ext cx="8513355" cy="2268156"/>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6" name="Picture 5"/>
          <p:cNvPicPr>
            <a:picLocks noChangeAspect="1"/>
          </p:cNvPicPr>
          <p:nvPr/>
        </p:nvPicPr>
        <p:blipFill>
          <a:blip r:embed="rId2"/>
          <a:stretch>
            <a:fillRect/>
          </a:stretch>
        </p:blipFill>
        <p:spPr>
          <a:xfrm>
            <a:off x="597286" y="2849393"/>
            <a:ext cx="7698302" cy="3183762"/>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2" name="Picture 1"/>
          <p:cNvPicPr>
            <a:picLocks noChangeAspect="1"/>
          </p:cNvPicPr>
          <p:nvPr/>
        </p:nvPicPr>
        <p:blipFill>
          <a:blip r:embed="rId2"/>
          <a:stretch>
            <a:fillRect/>
          </a:stretch>
        </p:blipFill>
        <p:spPr>
          <a:xfrm>
            <a:off x="2855421" y="2113904"/>
            <a:ext cx="5005768" cy="701938"/>
          </a:xfrm>
          <a:prstGeom prst="rect">
            <a:avLst/>
          </a:prstGeom>
        </p:spPr>
      </p:pic>
      <p:pic>
        <p:nvPicPr>
          <p:cNvPr id="6" name="Picture 5"/>
          <p:cNvPicPr>
            <a:picLocks noChangeAspect="1"/>
          </p:cNvPicPr>
          <p:nvPr/>
        </p:nvPicPr>
        <p:blipFill>
          <a:blip r:embed="rId3"/>
          <a:stretch>
            <a:fillRect/>
          </a:stretch>
        </p:blipFill>
        <p:spPr>
          <a:xfrm>
            <a:off x="2867025" y="3205162"/>
            <a:ext cx="4994164" cy="709141"/>
          </a:xfrm>
          <a:prstGeom prst="rect">
            <a:avLst/>
          </a:prstGeom>
        </p:spPr>
      </p:pic>
      <p:pic>
        <p:nvPicPr>
          <p:cNvPr id="8" name="Picture 7"/>
          <p:cNvPicPr>
            <a:picLocks noChangeAspect="1"/>
          </p:cNvPicPr>
          <p:nvPr/>
        </p:nvPicPr>
        <p:blipFill>
          <a:blip r:embed="rId4"/>
          <a:stretch>
            <a:fillRect/>
          </a:stretch>
        </p:blipFill>
        <p:spPr>
          <a:xfrm>
            <a:off x="2867025" y="4303623"/>
            <a:ext cx="4994164" cy="624271"/>
          </a:xfrm>
          <a:prstGeom prst="rect">
            <a:avLst/>
          </a:prstGeom>
        </p:spPr>
      </p:pic>
      <p:pic>
        <p:nvPicPr>
          <p:cNvPr id="10" name="Picture 9"/>
          <p:cNvPicPr>
            <a:picLocks noChangeAspect="1"/>
          </p:cNvPicPr>
          <p:nvPr/>
        </p:nvPicPr>
        <p:blipFill>
          <a:blip r:embed="rId5"/>
          <a:stretch>
            <a:fillRect/>
          </a:stretch>
        </p:blipFill>
        <p:spPr>
          <a:xfrm>
            <a:off x="2867025" y="5384855"/>
            <a:ext cx="4994164" cy="667154"/>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3519958"/>
            <a:ext cx="8663970" cy="229637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294103"/>
            <a:ext cx="8425585" cy="1946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729943"/>
            <a:ext cx="8419456" cy="1097340"/>
          </a:xfrm>
          <a:prstGeom prst="rect">
            <a:avLst/>
          </a:prstGeom>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98742"/>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sz="2400" dirty="0" smtClean="0">
                <a:solidFill>
                  <a:srgbClr val="000000"/>
                </a:solidFill>
              </a:rPr>
              <a:t>Offline Storage</a:t>
            </a:r>
          </a:p>
          <a:p>
            <a:pPr marL="1257300" lvl="2" indent="-342900" algn="l">
              <a:buFont typeface="Arial" charset="0"/>
              <a:buAutoNum type="arabicPeriod"/>
            </a:pPr>
            <a:r>
              <a:rPr lang="en-US" sz="2400" dirty="0" smtClean="0">
                <a:solidFill>
                  <a:srgbClr val="000000"/>
                </a:solidFill>
              </a:rPr>
              <a:t>Local </a:t>
            </a:r>
            <a:r>
              <a:rPr lang="en-US" sz="2400" dirty="0">
                <a:solidFill>
                  <a:srgbClr val="000000"/>
                </a:solidFill>
              </a:rPr>
              <a:t>Storage &amp; Session </a:t>
            </a:r>
            <a:r>
              <a:rPr lang="en-US" sz="2400" dirty="0" smtClean="0">
                <a:solidFill>
                  <a:srgbClr val="000000"/>
                </a:solidFill>
              </a:rPr>
              <a:t>Storage</a:t>
            </a:r>
          </a:p>
          <a:p>
            <a:pPr marL="1257300" lvl="2" indent="-342900" algn="l">
              <a:buAutoNum type="arabicPeriod"/>
            </a:pPr>
            <a:r>
              <a:rPr lang="en-US" sz="2400" dirty="0" smtClean="0">
                <a:solidFill>
                  <a:srgbClr val="000000"/>
                </a:solidFill>
              </a:rPr>
              <a:t>Indexed DB</a:t>
            </a:r>
          </a:p>
        </p:txBody>
      </p:sp>
    </p:spTree>
    <p:extLst>
      <p:ext uri="{BB962C8B-B14F-4D97-AF65-F5344CB8AC3E}">
        <p14:creationId xmlns:p14="http://schemas.microsoft.com/office/powerpoint/2010/main" val="647164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2999668"/>
            <a:ext cx="8612707" cy="294864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095050"/>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a:solidFill>
                  <a:schemeClr val="tx1"/>
                </a:solidFill>
              </a:rPr>
              <a:t>userData</a:t>
            </a:r>
            <a:r>
              <a:rPr lang="en-US" dirty="0">
                <a:solidFill>
                  <a:schemeClr val="tx1"/>
                </a:solidFill>
              </a:rPr>
              <a:t> in IE5-7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29" y="2578527"/>
            <a:ext cx="8819587" cy="3577176"/>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3"/>
              </a:rPr>
              <a:t>store.js</a:t>
            </a:r>
            <a:endParaRPr lang="en-US" dirty="0" smtClean="0">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73785"/>
            <a:ext cx="8151175" cy="3698735"/>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1231223805"/>
              </p:ext>
            </p:extLst>
          </p:nvPr>
        </p:nvGraphicFramePr>
        <p:xfrm>
          <a:off x="156437" y="4036692"/>
          <a:ext cx="8776972" cy="1485475"/>
        </p:xfrm>
        <a:graphic>
          <a:graphicData uri="http://schemas.openxmlformats.org/presentationml/2006/ole">
            <mc:AlternateContent xmlns:mc="http://schemas.openxmlformats.org/markup-compatibility/2006">
              <mc:Choice xmlns:v="urn:schemas-microsoft-com:vml" Requires="v">
                <p:oleObj spid="_x0000_s1028" name="Bitmap Image" r:id="rId4" imgW="5943600" imgH="861120" progId="Paint.Picture">
                  <p:embed/>
                </p:oleObj>
              </mc:Choice>
              <mc:Fallback>
                <p:oleObj name="Bitmap Image" r:id="rId4" imgW="5943600" imgH="861120" progId="Paint.Picture">
                  <p:embed/>
                  <p:pic>
                    <p:nvPicPr>
                      <p:cNvPr id="0" name=""/>
                      <p:cNvPicPr/>
                      <p:nvPr/>
                    </p:nvPicPr>
                    <p:blipFill>
                      <a:blip r:embed="rId5"/>
                      <a:stretch>
                        <a:fillRect/>
                      </a:stretch>
                    </p:blipFill>
                    <p:spPr>
                      <a:xfrm>
                        <a:off x="156437" y="4036692"/>
                        <a:ext cx="8776972" cy="1485475"/>
                      </a:xfrm>
                      <a:prstGeom prst="rect">
                        <a:avLst/>
                      </a:prstGeom>
                    </p:spPr>
                  </p:pic>
                </p:oleObj>
              </mc:Fallback>
            </mc:AlternateContent>
          </a:graphicData>
        </a:graphic>
      </p:graphicFrame>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settings &amp;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22197</TotalTime>
  <Words>1649</Words>
  <Application>Microsoft Office PowerPoint</Application>
  <PresentationFormat>On-screen Show (4:3)</PresentationFormat>
  <Paragraphs>341</Paragraphs>
  <Slides>29</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Constantia</vt:lpstr>
      <vt:lpstr>Lucida Sans</vt:lpstr>
      <vt:lpstr>Times New Roman</vt:lpstr>
      <vt:lpstr>Wingdings</vt:lpstr>
      <vt:lpstr>QSOFT VIETNAM</vt:lpstr>
      <vt:lpstr>Paintbrush Picture</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993</cp:revision>
  <dcterms:created xsi:type="dcterms:W3CDTF">2011-07-05T15:47:08Z</dcterms:created>
  <dcterms:modified xsi:type="dcterms:W3CDTF">2015-04-08T05:57:18Z</dcterms:modified>
</cp:coreProperties>
</file>