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6"/>
  </p:notesMasterIdLst>
  <p:handoutMasterIdLst>
    <p:handoutMasterId r:id="rId27"/>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1" r:id="rId22"/>
    <p:sldId id="382" r:id="rId23"/>
    <p:sldId id="378" r:id="rId24"/>
    <p:sldId id="33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30/03/2015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30/03/2015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Monday, March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Monday, March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Monday, March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Monday, March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Monday, March 30,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Monday, March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Monday, March 30,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Monday, March 30,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Monday, March 30,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Monday, March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Monday, March 30,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Monday, March 30,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thieusmith.com/save-image.html" TargetMode="External"/><Relationship Id="rId2" Type="http://schemas.openxmlformats.org/officeDocument/2006/relationships/hyperlink" Target="http://thieusmith.com/save-storage.html" TargetMode="External"/><Relationship Id="rId1" Type="http://schemas.openxmlformats.org/officeDocument/2006/relationships/slideLayout" Target="../slideLayouts/slideLayout1.xml"/><Relationship Id="rId5" Type="http://schemas.openxmlformats.org/officeDocument/2006/relationships/hyperlink" Target="http://thieusmith.com/online-offline-status.html" TargetMode="External"/><Relationship Id="rId4" Type="http://schemas.openxmlformats.org/officeDocument/2006/relationships/hyperlink" Target="http://thieusmith.com/online-offlin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a:t>
            </a:r>
            <a:r>
              <a:rPr lang="en-US" dirty="0" smtClean="0">
                <a:solidFill>
                  <a:schemeClr val="tx1"/>
                </a:solidFill>
              </a:rPr>
              <a:t>,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a:t>
            </a:r>
            <a:r>
              <a:rPr lang="en-US" dirty="0" smtClean="0">
                <a:solidFill>
                  <a:schemeClr val="tx1"/>
                </a:solidFill>
              </a:rPr>
              <a:t>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endParaRPr lang="en-US" dirty="0" smtClean="0">
              <a:solidFill>
                <a:schemeClr val="tx1"/>
              </a:solidFill>
            </a:endParaRP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March 31,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online-offline-status.html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more vulnerable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March 30,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r>
              <a:rPr lang="en-US" dirty="0" smtClean="0">
                <a:solidFill>
                  <a:schemeClr val="tx1"/>
                </a:solidFill>
              </a:rPr>
              <a:t>)</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endParaRPr lang="en-US" dirty="0" smtClean="0">
              <a:solidFill>
                <a:schemeClr val="tx1"/>
              </a:solidFill>
            </a:endParaRP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15896</TotalTime>
  <Words>1386</Words>
  <Application>Microsoft Office PowerPoint</Application>
  <PresentationFormat>On-screen Show (4:3)</PresentationFormat>
  <Paragraphs>255</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895</cp:revision>
  <dcterms:created xsi:type="dcterms:W3CDTF">2011-07-05T15:47:08Z</dcterms:created>
  <dcterms:modified xsi:type="dcterms:W3CDTF">2015-03-31T14:35:31Z</dcterms:modified>
</cp:coreProperties>
</file>