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7"/>
  </p:notesMasterIdLst>
  <p:handoutMasterIdLst>
    <p:handoutMasterId r:id="rId28"/>
  </p:handoutMasterIdLst>
  <p:sldIdLst>
    <p:sldId id="256" r:id="rId2"/>
    <p:sldId id="356" r:id="rId3"/>
    <p:sldId id="366" r:id="rId4"/>
    <p:sldId id="367" r:id="rId5"/>
    <p:sldId id="368" r:id="rId6"/>
    <p:sldId id="369" r:id="rId7"/>
    <p:sldId id="357" r:id="rId8"/>
    <p:sldId id="358" r:id="rId9"/>
    <p:sldId id="359" r:id="rId10"/>
    <p:sldId id="380" r:id="rId11"/>
    <p:sldId id="360" r:id="rId12"/>
    <p:sldId id="370" r:id="rId13"/>
    <p:sldId id="371" r:id="rId14"/>
    <p:sldId id="379" r:id="rId15"/>
    <p:sldId id="364" r:id="rId16"/>
    <p:sldId id="374" r:id="rId17"/>
    <p:sldId id="376" r:id="rId18"/>
    <p:sldId id="377" r:id="rId19"/>
    <p:sldId id="372" r:id="rId20"/>
    <p:sldId id="375" r:id="rId21"/>
    <p:sldId id="383" r:id="rId22"/>
    <p:sldId id="382" r:id="rId23"/>
    <p:sldId id="381" r:id="rId24"/>
    <p:sldId id="378" r:id="rId25"/>
    <p:sldId id="33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01/04/2015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01/04/2015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often store your settings for a website, such as your preferred language or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can store a wide range of information, including personally identifiable information (such as your name, home address, email address, or telephone number)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a:t>
            </a:r>
            <a:r>
              <a:rPr lang="en-US" sz="1200" dirty="0" smtClean="0"/>
              <a:t>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Wednesday, April 01,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Wednesday, April 01,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Wednesday, April 01,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Wednesday, April 01,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dev-test.nemikor.com/web-storage/support-test/"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thieusmith.com/save-image.html" TargetMode="External"/><Relationship Id="rId2" Type="http://schemas.openxmlformats.org/officeDocument/2006/relationships/hyperlink" Target="http://thieusmith.com/save-storage.html" TargetMode="External"/><Relationship Id="rId1" Type="http://schemas.openxmlformats.org/officeDocument/2006/relationships/slideLayout" Target="../slideLayouts/slideLayout1.xml"/><Relationship Id="rId5" Type="http://schemas.openxmlformats.org/officeDocument/2006/relationships/hyperlink" Target="http://thieusmith.com/online-offline-status.html" TargetMode="External"/><Relationship Id="rId4" Type="http://schemas.openxmlformats.org/officeDocument/2006/relationships/hyperlink" Target="http://thieusmith.com/online-offlin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1026" name="Picture 2" descr="C:\Users\quangso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38433"/>
            <a:ext cx="8415338" cy="11976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son\Desktop\Cap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33849"/>
            <a:ext cx="8415338"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1026" name="Picture 2" descr="C:\Users\quangson\Desktop\test-storage-lim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44" y="1914525"/>
            <a:ext cx="8594890" cy="418461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r>
              <a:rPr lang="en-US" dirty="0" smtClean="0">
                <a:solidFill>
                  <a:srgbClr val="0000FF"/>
                </a:solidFill>
                <a:hlinkClick r:id="rId3"/>
              </a:rPr>
              <a:t>http</a:t>
            </a:r>
            <a:r>
              <a:rPr lang="en-US" dirty="0">
                <a:solidFill>
                  <a:srgbClr val="0000FF"/>
                </a:solidFill>
                <a:hlinkClick r:id="rId3"/>
              </a:rPr>
              <a:t>://</a:t>
            </a:r>
            <a:r>
              <a:rPr lang="en-US">
                <a:solidFill>
                  <a:srgbClr val="0000FF"/>
                </a:solidFill>
                <a:hlinkClick r:id="rId3"/>
              </a:rPr>
              <a:t>dev-test.nemikor.com/web-storage/support-test</a:t>
            </a:r>
            <a:r>
              <a:rPr lang="en-US" smtClean="0">
                <a:solidFill>
                  <a:srgbClr val="0000FF"/>
                </a:solidFill>
                <a:hlinkClick r:id="rId3"/>
              </a:rPr>
              <a:t>/</a:t>
            </a:r>
            <a:endParaRPr lang="en-US"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locache</a:t>
            </a:r>
            <a:endParaRPr lang="en-US" dirty="0">
              <a:solidFill>
                <a:schemeClr val="tx1"/>
              </a:solidFill>
            </a:endParaRPr>
          </a:p>
          <a:p>
            <a:pPr marL="342900" indent="-342900" algn="l">
              <a:buFont typeface="Arial" panose="020B0604020202020204" pitchFamily="34" charset="0"/>
              <a:buChar char="•"/>
            </a:pPr>
            <a:endParaRPr lang="en-US" dirty="0" smtClean="0">
              <a:solidFill>
                <a:srgbClr val="0000FF"/>
              </a:solidFill>
            </a:endParaRP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online-offline-status.html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a:t>
            </a:r>
            <a:r>
              <a:rPr lang="en-US" dirty="0" smtClean="0">
                <a:solidFill>
                  <a:schemeClr val="tx1"/>
                </a:solidFill>
              </a:rPr>
              <a:t>settings &amp; </a:t>
            </a:r>
            <a:r>
              <a:rPr lang="en-US" dirty="0" smtClean="0">
                <a:solidFill>
                  <a:schemeClr val="tx1"/>
                </a:solidFill>
              </a:rPr>
              <a:t>identifying </a:t>
            </a:r>
            <a:r>
              <a:rPr lang="en-US" dirty="0" smtClean="0">
                <a:solidFill>
                  <a:schemeClr val="tx1"/>
                </a:solidFill>
              </a:rPr>
              <a:t>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lack of encrypted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16130</TotalTime>
  <Words>1502</Words>
  <Application>Microsoft Office PowerPoint</Application>
  <PresentationFormat>On-screen Show (4:3)</PresentationFormat>
  <Paragraphs>284</Paragraphs>
  <Slides>25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Constantia</vt:lpstr>
      <vt:lpstr>Lucida Sans</vt:lpstr>
      <vt:lpstr>Times New Roman</vt:lpstr>
      <vt:lpstr>Wingdings</vt: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922</cp:revision>
  <dcterms:created xsi:type="dcterms:W3CDTF">2011-07-05T15:47:08Z</dcterms:created>
  <dcterms:modified xsi:type="dcterms:W3CDTF">2015-04-01T04:40:09Z</dcterms:modified>
</cp:coreProperties>
</file>