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11"/>
  </p:notesMasterIdLst>
  <p:handoutMasterIdLst>
    <p:handoutMasterId r:id="rId12"/>
  </p:handoutMasterIdLst>
  <p:sldIdLst>
    <p:sldId id="256" r:id="rId2"/>
    <p:sldId id="369" r:id="rId3"/>
    <p:sldId id="370" r:id="rId4"/>
    <p:sldId id="375" r:id="rId5"/>
    <p:sldId id="376" r:id="rId6"/>
    <p:sldId id="372" r:id="rId7"/>
    <p:sldId id="373" r:id="rId8"/>
    <p:sldId id="367" r:id="rId9"/>
    <p:sldId id="33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E5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11" autoAdjust="0"/>
  </p:normalViewPr>
  <p:slideViewPr>
    <p:cSldViewPr snapToGrid="0" snapToObjects="1">
      <p:cViewPr>
        <p:scale>
          <a:sx n="60" d="100"/>
          <a:sy n="60" d="100"/>
        </p:scale>
        <p:origin x="-1656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E4D3-92F1-F74E-BDA8-3EA24612ADAC}" type="datetime2">
              <a:rPr lang="en-US" smtClean="0"/>
              <a:t>Sunday, July 26,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8C7B7-FC72-9D41-BEE1-BB86D4F232B4}" type="datetime2">
              <a:rPr lang="en-US" smtClean="0"/>
              <a:t>Sunday, July 26,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E821B-96E8-764D-BF74-9827494534E4}" type="datetime2">
              <a:rPr lang="en-US" smtClean="0"/>
              <a:t>Sunday, July 26,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89BD2-8F64-7D49-B0EC-A10964D418B9}" type="datetime2">
              <a:rPr lang="en-US" smtClean="0"/>
              <a:t>Sunday, July 26,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6F277-A6C8-D74E-AD9A-DEDC5E2BD837}" type="datetime2">
              <a:rPr lang="en-US" smtClean="0"/>
              <a:t>Sunday, July 26,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6B04E-5C92-7445-BA45-A4E3769C0C5A}" type="datetime2">
              <a:rPr lang="en-US" smtClean="0"/>
              <a:t>Sunday, July 26,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670BD-E6C9-264B-B690-760DD144ACC6}" type="datetime2">
              <a:rPr lang="en-US" smtClean="0"/>
              <a:t>Sunday, July 26, 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75A36-41C1-3640-8C6B-1BC6AFC60484}" type="datetime2">
              <a:rPr lang="en-US" smtClean="0"/>
              <a:t>Sunday, July 26, 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F365B-D897-1947-952A-6C45D93ACDC1}" type="datetime2">
              <a:rPr lang="en-US" smtClean="0"/>
              <a:t>Sunday, July 26, 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F7792-C4C4-FC44-A7F5-725EC2CD30B1}" type="datetime2">
              <a:rPr lang="en-US" smtClean="0"/>
              <a:t>Sunday, July 26,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3829E-7EE3-3944-BE84-808F00A9FAF3}" type="datetime2">
              <a:rPr lang="en-US" smtClean="0"/>
              <a:t>Sunday, July 26,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92714F1E-B45D-F141-BCEC-0A4A490D9DB7}" type="datetime2">
              <a:rPr lang="en-US" smtClean="0"/>
              <a:t>Sunday, July 26,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softvietnam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5800" y="658686"/>
            <a:ext cx="6076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CHƯƠNG TRÌNH ĐÀO TẠO NHÂN VIÊN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12" name="Picture 11" descr="jquery_logo_color_onwh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315" y="1655810"/>
            <a:ext cx="6005015" cy="1476777"/>
          </a:xfrm>
          <a:prstGeom prst="rect">
            <a:avLst/>
          </a:prstGeom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1222">
            <a:off x="-51682" y="3241345"/>
            <a:ext cx="5487297" cy="3228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586" y="3443922"/>
            <a:ext cx="3468414" cy="329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5811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TABLE OF CONTENT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3600" dirty="0" smtClean="0">
                <a:latin typeface="Calibri" charset="0"/>
              </a:rPr>
              <a:t>JQUERY INTRODUCTION</a:t>
            </a:r>
            <a:endParaRPr lang="en-US" sz="3600" dirty="0" smtClean="0">
              <a:latin typeface="Calibri" charset="0"/>
            </a:endParaRPr>
          </a:p>
          <a:p>
            <a:r>
              <a:rPr lang="en-US" sz="3600" dirty="0">
                <a:latin typeface="Calibri" charset="0"/>
              </a:rPr>
              <a:t>TIÊU ĐỀ </a:t>
            </a:r>
            <a:r>
              <a:rPr lang="en-US" sz="3600" dirty="0" smtClean="0">
                <a:latin typeface="Calibri" charset="0"/>
              </a:rPr>
              <a:t>02</a:t>
            </a:r>
          </a:p>
          <a:p>
            <a:r>
              <a:rPr lang="en-US" sz="3600" dirty="0">
                <a:latin typeface="Calibri" charset="0"/>
              </a:rPr>
              <a:t>TIÊU ĐỀ </a:t>
            </a:r>
            <a:r>
              <a:rPr lang="en-US" sz="3600" dirty="0" smtClean="0">
                <a:latin typeface="Calibri" charset="0"/>
              </a:rPr>
              <a:t>03</a:t>
            </a:r>
          </a:p>
          <a:p>
            <a:r>
              <a:rPr lang="is-IS" sz="3600" dirty="0" smtClean="0">
                <a:latin typeface="Calibri" charset="0"/>
              </a:rPr>
              <a:t>…</a:t>
            </a:r>
            <a:endParaRPr lang="en-US" sz="3600" dirty="0" smtClean="0">
              <a:latin typeface="Calibri" charset="0"/>
            </a:endParaRPr>
          </a:p>
          <a:p>
            <a:pPr lvl="1">
              <a:buFontTx/>
              <a:buNone/>
            </a:pPr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4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What is </a:t>
            </a:r>
            <a:r>
              <a:rPr lang="en-US" dirty="0" err="1" smtClean="0">
                <a:latin typeface="Avenir Medium"/>
                <a:cs typeface="Avenir Medium"/>
              </a:rPr>
              <a:t>JQuery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9"/>
            <a:ext cx="8229600" cy="4940266"/>
          </a:xfrm>
        </p:spPr>
        <p:txBody>
          <a:bodyPr/>
          <a:lstStyle/>
          <a:p>
            <a:r>
              <a:rPr lang="en-US" sz="4000" dirty="0" err="1" smtClean="0">
                <a:latin typeface="Calibri" charset="0"/>
              </a:rPr>
              <a:t>Javascript</a:t>
            </a:r>
            <a:r>
              <a:rPr lang="en-US" sz="4000" dirty="0" smtClean="0">
                <a:latin typeface="Calibri" charset="0"/>
              </a:rPr>
              <a:t> Library</a:t>
            </a:r>
            <a:endParaRPr lang="en-US" sz="4000" dirty="0">
              <a:latin typeface="Calibri" charset="0"/>
            </a:endParaRPr>
          </a:p>
          <a:p>
            <a:r>
              <a:rPr lang="en-US" sz="4000" dirty="0" smtClean="0">
                <a:latin typeface="Calibri" charset="0"/>
              </a:rPr>
              <a:t>Easy and fast</a:t>
            </a:r>
            <a:endParaRPr lang="en-US" sz="4000" dirty="0" smtClean="0">
              <a:latin typeface="Calibri" charset="0"/>
            </a:endParaRPr>
          </a:p>
          <a:p>
            <a:r>
              <a:rPr lang="en-US" sz="4000" dirty="0">
                <a:latin typeface="Calibri" charset="0"/>
              </a:rPr>
              <a:t>Simplifies the interaction between HTML and </a:t>
            </a:r>
            <a:r>
              <a:rPr lang="en-US" sz="4000" dirty="0" smtClean="0">
                <a:latin typeface="Calibri" charset="0"/>
              </a:rPr>
              <a:t>JavaScript</a:t>
            </a:r>
          </a:p>
          <a:p>
            <a:r>
              <a:rPr lang="en-US" sz="4000" dirty="0" smtClean="0">
                <a:latin typeface="Calibri" charset="0"/>
              </a:rPr>
              <a:t>Open Source</a:t>
            </a:r>
            <a:endParaRPr lang="en-US" sz="4000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6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quangson\Desktop\Web-Browse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3429000"/>
            <a:ext cx="9002713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7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quangson\Desktop\Internet-troll-face-explor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1981200"/>
            <a:ext cx="44672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29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SUMMARIZE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9"/>
            <a:ext cx="8229600" cy="4940266"/>
          </a:xfrm>
        </p:spPr>
        <p:txBody>
          <a:bodyPr/>
          <a:lstStyle/>
          <a:p>
            <a:r>
              <a:rPr lang="en-US" sz="4000" dirty="0" err="1" smtClean="0">
                <a:latin typeface="Calibri" charset="0"/>
              </a:rPr>
              <a:t>Tổng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hợp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các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ý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chính</a:t>
            </a:r>
            <a:endParaRPr lang="en-US" sz="4000" dirty="0">
              <a:latin typeface="Calibri" charset="0"/>
            </a:endParaRPr>
          </a:p>
          <a:p>
            <a:r>
              <a:rPr lang="en-US" sz="4000" dirty="0" err="1" smtClean="0">
                <a:latin typeface="Calibri" charset="0"/>
              </a:rPr>
              <a:t>Đề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xuất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các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nội</a:t>
            </a:r>
            <a:r>
              <a:rPr lang="en-US" sz="4000" dirty="0" smtClean="0">
                <a:latin typeface="Calibri" charset="0"/>
              </a:rPr>
              <a:t> dung </a:t>
            </a:r>
            <a:r>
              <a:rPr lang="en-US" sz="4000" dirty="0" err="1" smtClean="0">
                <a:latin typeface="Calibri" charset="0"/>
              </a:rPr>
              <a:t>tiếp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theo</a:t>
            </a:r>
            <a:endParaRPr lang="en-US" sz="4000" dirty="0" smtClean="0">
              <a:latin typeface="Calibri" charset="0"/>
            </a:endParaRPr>
          </a:p>
          <a:p>
            <a:r>
              <a:rPr lang="is-IS" sz="4000" dirty="0" smtClean="0">
                <a:latin typeface="Calibri" charset="0"/>
              </a:rPr>
              <a:t>…</a:t>
            </a:r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13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REFERENCES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9"/>
            <a:ext cx="8229600" cy="4940266"/>
          </a:xfrm>
        </p:spPr>
        <p:txBody>
          <a:bodyPr/>
          <a:lstStyle/>
          <a:p>
            <a:r>
              <a:rPr lang="en-US" sz="4000" dirty="0" smtClean="0">
                <a:latin typeface="Calibri" charset="0"/>
                <a:hlinkClick r:id="rId2"/>
              </a:rPr>
              <a:t>www.qsoftvietnam.com</a:t>
            </a:r>
            <a:r>
              <a:rPr lang="en-US" sz="4000" dirty="0" smtClean="0">
                <a:latin typeface="Calibri" charset="0"/>
              </a:rPr>
              <a:t> </a:t>
            </a:r>
            <a:endParaRPr lang="en-US" sz="4000" dirty="0">
              <a:latin typeface="Calibri" charset="0"/>
            </a:endParaRPr>
          </a:p>
          <a:p>
            <a:r>
              <a:rPr lang="en-US" sz="4000" dirty="0" smtClean="0">
                <a:latin typeface="Calibri" charset="0"/>
                <a:hlinkClick r:id="rId2"/>
              </a:rPr>
              <a:t>www.qsoftvietnam.com</a:t>
            </a:r>
            <a:r>
              <a:rPr lang="en-US" sz="4000" dirty="0" smtClean="0">
                <a:latin typeface="Calibri" charset="0"/>
              </a:rPr>
              <a:t> </a:t>
            </a:r>
          </a:p>
          <a:p>
            <a:r>
              <a:rPr lang="is-IS" sz="4000" dirty="0" smtClean="0">
                <a:latin typeface="Calibri" charset="0"/>
              </a:rPr>
              <a:t>…</a:t>
            </a:r>
            <a:endParaRPr lang="en-US" dirty="0">
              <a:latin typeface="Calibri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0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397000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4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YOU!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11780</TotalTime>
  <Words>57</Words>
  <Application>Microsoft Office PowerPoint</Application>
  <PresentationFormat>On-screen Show (4:3)</PresentationFormat>
  <Paragraphs>26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QSOFT VIETNAM</vt:lpstr>
      <vt:lpstr>PowerPoint Presentation</vt:lpstr>
      <vt:lpstr>TABLE OF CONTENT</vt:lpstr>
      <vt:lpstr>What is JQuery</vt:lpstr>
      <vt:lpstr>PowerPoint Presentation</vt:lpstr>
      <vt:lpstr>PowerPoint Presentation</vt:lpstr>
      <vt:lpstr>SUMMARIZE</vt:lpstr>
      <vt:lpstr>REFERENCES</vt:lpstr>
      <vt:lpstr>PowerPoint Presentation</vt:lpstr>
      <vt:lpstr>THANK YOU!</vt:lpstr>
    </vt:vector>
  </TitlesOfParts>
  <Company>Lotus Mobile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vuquangson1610@gmail.com</cp:lastModifiedBy>
  <cp:revision>931</cp:revision>
  <cp:lastPrinted>2015-01-26T06:13:35Z</cp:lastPrinted>
  <dcterms:created xsi:type="dcterms:W3CDTF">2011-07-05T15:47:08Z</dcterms:created>
  <dcterms:modified xsi:type="dcterms:W3CDTF">2015-07-26T08:48:57Z</dcterms:modified>
</cp:coreProperties>
</file>