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9" r:id="rId3"/>
    <p:sldId id="370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72" r:id="rId12"/>
    <p:sldId id="373" r:id="rId13"/>
    <p:sldId id="367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1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27/07/2015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27/07/2015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t>Monday, July 27,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t>Monday, July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softvietnam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658686"/>
            <a:ext cx="6076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12" name="Picture 11" descr="jquery_logo_color_on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15" y="1655810"/>
            <a:ext cx="6005015" cy="1476777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222">
            <a:off x="-51682" y="3241345"/>
            <a:ext cx="5487297" cy="32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86" y="3443922"/>
            <a:ext cx="3468414" cy="32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Manipulation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3200400" cy="4940266"/>
          </a:xfrm>
        </p:spPr>
        <p:txBody>
          <a:bodyPr/>
          <a:lstStyle/>
          <a:p>
            <a:r>
              <a:rPr lang="en-US" sz="2600" dirty="0" smtClean="0">
                <a:latin typeface="Calibri" charset="0"/>
              </a:rPr>
              <a:t>after()</a:t>
            </a:r>
          </a:p>
          <a:p>
            <a:r>
              <a:rPr lang="en-US" sz="2600" dirty="0" smtClean="0">
                <a:latin typeface="Calibri" charset="0"/>
              </a:rPr>
              <a:t>append()</a:t>
            </a:r>
          </a:p>
          <a:p>
            <a:r>
              <a:rPr lang="en-US" sz="2600" dirty="0" err="1" smtClean="0">
                <a:latin typeface="Calibri" charset="0"/>
              </a:rPr>
              <a:t>appendTo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before()</a:t>
            </a:r>
          </a:p>
          <a:p>
            <a:r>
              <a:rPr lang="en-US" sz="2600" dirty="0" smtClean="0">
                <a:latin typeface="Calibri" charset="0"/>
              </a:rPr>
              <a:t>clone()</a:t>
            </a:r>
          </a:p>
          <a:p>
            <a:r>
              <a:rPr lang="en-US" sz="2600" dirty="0" smtClean="0">
                <a:latin typeface="Calibri" charset="0"/>
              </a:rPr>
              <a:t>detach()</a:t>
            </a:r>
          </a:p>
          <a:p>
            <a:r>
              <a:rPr lang="en-US" sz="2600" dirty="0" smtClean="0">
                <a:latin typeface="Calibri" charset="0"/>
              </a:rPr>
              <a:t>empty()</a:t>
            </a:r>
          </a:p>
          <a:p>
            <a:r>
              <a:rPr lang="en-US" sz="2600" dirty="0" err="1" smtClean="0">
                <a:latin typeface="Calibri" charset="0"/>
              </a:rPr>
              <a:t>insertAfter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insertBefore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pretend()</a:t>
            </a:r>
            <a:endParaRPr lang="en-US" sz="2600" dirty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1344" y="1425009"/>
            <a:ext cx="3200400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Calibri" charset="0"/>
              </a:rPr>
              <a:t>pretendTo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remove()</a:t>
            </a:r>
          </a:p>
          <a:p>
            <a:r>
              <a:rPr lang="en-US" sz="2600" dirty="0" err="1" smtClean="0">
                <a:latin typeface="Calibri" charset="0"/>
              </a:rPr>
              <a:t>replaceAll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replaceWidth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text()</a:t>
            </a:r>
          </a:p>
          <a:p>
            <a:r>
              <a:rPr lang="en-US" sz="2600" dirty="0" smtClean="0">
                <a:latin typeface="Calibri" charset="0"/>
              </a:rPr>
              <a:t>unwrap()</a:t>
            </a:r>
          </a:p>
          <a:p>
            <a:r>
              <a:rPr lang="en-US" sz="2600" dirty="0" smtClean="0">
                <a:latin typeface="Calibri" charset="0"/>
              </a:rPr>
              <a:t>wrap()</a:t>
            </a:r>
          </a:p>
          <a:p>
            <a:r>
              <a:rPr lang="en-US" sz="2600" dirty="0" err="1" smtClean="0">
                <a:latin typeface="Calibri" charset="0"/>
              </a:rPr>
              <a:t>wrapAll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wrapInner</a:t>
            </a:r>
            <a:r>
              <a:rPr lang="en-US" sz="2600" smtClean="0">
                <a:latin typeface="Calibri" charset="0"/>
              </a:rPr>
              <a:t>()</a:t>
            </a:r>
            <a:endParaRPr lang="en-US" sz="2600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SUMMARIZE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err="1" smtClean="0">
                <a:latin typeface="Calibri" charset="0"/>
              </a:rPr>
              <a:t>Tổng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hợp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ý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chính</a:t>
            </a:r>
            <a:endParaRPr lang="en-US" sz="4000" dirty="0">
              <a:latin typeface="Calibri" charset="0"/>
            </a:endParaRPr>
          </a:p>
          <a:p>
            <a:r>
              <a:rPr lang="en-US" sz="4000" dirty="0" err="1" smtClean="0">
                <a:latin typeface="Calibri" charset="0"/>
              </a:rPr>
              <a:t>Đề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xuất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các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nội</a:t>
            </a:r>
            <a:r>
              <a:rPr lang="en-US" sz="4000" dirty="0" smtClean="0">
                <a:latin typeface="Calibri" charset="0"/>
              </a:rPr>
              <a:t> dung </a:t>
            </a:r>
            <a:r>
              <a:rPr lang="en-US" sz="4000" dirty="0" err="1" smtClean="0">
                <a:latin typeface="Calibri" charset="0"/>
              </a:rPr>
              <a:t>tiếp</a:t>
            </a:r>
            <a:r>
              <a:rPr lang="en-US" sz="4000" dirty="0" smtClean="0">
                <a:latin typeface="Calibri" charset="0"/>
              </a:rPr>
              <a:t> </a:t>
            </a:r>
            <a:r>
              <a:rPr lang="en-US" sz="4000" dirty="0" err="1" smtClean="0">
                <a:latin typeface="Calibri" charset="0"/>
              </a:rPr>
              <a:t>theo</a:t>
            </a:r>
            <a:endParaRPr lang="en-US" sz="4000" dirty="0" smtClean="0">
              <a:latin typeface="Calibri" charset="0"/>
            </a:endParaRP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REFERENCES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  <a:endParaRPr lang="en-US" sz="4000" dirty="0">
              <a:latin typeface="Calibri" charset="0"/>
            </a:endParaRPr>
          </a:p>
          <a:p>
            <a:r>
              <a:rPr lang="en-US" sz="4000" dirty="0" smtClean="0">
                <a:latin typeface="Calibri" charset="0"/>
                <a:hlinkClick r:id="rId2"/>
              </a:rPr>
              <a:t>www.qsoftvietnam.com</a:t>
            </a:r>
            <a:r>
              <a:rPr lang="en-US" sz="4000" dirty="0" smtClean="0">
                <a:latin typeface="Calibri" charset="0"/>
              </a:rPr>
              <a:t> </a:t>
            </a:r>
          </a:p>
          <a:p>
            <a:r>
              <a:rPr lang="is-IS" sz="4000" dirty="0" smtClean="0">
                <a:latin typeface="Calibri" charset="0"/>
              </a:rPr>
              <a:t>…</a:t>
            </a:r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5811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TABLE OF CONTENT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</a:rPr>
              <a:t>JQUERY INTRODUCTION</a:t>
            </a: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02</a:t>
            </a:r>
          </a:p>
          <a:p>
            <a:r>
              <a:rPr lang="en-US" sz="3600" dirty="0">
                <a:latin typeface="Calibri" charset="0"/>
              </a:rPr>
              <a:t>TIÊU ĐỀ </a:t>
            </a:r>
            <a:r>
              <a:rPr lang="en-US" sz="3600" dirty="0" smtClean="0">
                <a:latin typeface="Calibri" charset="0"/>
              </a:rPr>
              <a:t>03</a:t>
            </a:r>
          </a:p>
          <a:p>
            <a:r>
              <a:rPr lang="is-IS" sz="3600" dirty="0" smtClean="0">
                <a:latin typeface="Calibri" charset="0"/>
              </a:rPr>
              <a:t>…</a:t>
            </a:r>
            <a:endParaRPr lang="en-US" sz="3600" dirty="0" smtClean="0">
              <a:latin typeface="Calibri" charset="0"/>
            </a:endParaRPr>
          </a:p>
          <a:p>
            <a:pPr lvl="1">
              <a:buFontTx/>
              <a:buNone/>
            </a:pP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What is </a:t>
            </a:r>
            <a:r>
              <a:rPr lang="en-US" dirty="0" err="1" smtClean="0">
                <a:latin typeface="Avenir Medium"/>
                <a:cs typeface="Avenir Medium"/>
              </a:rPr>
              <a:t>j</a:t>
            </a:r>
            <a:r>
              <a:rPr lang="en-US" dirty="0" err="1" smtClean="0">
                <a:latin typeface="Avenir Medium"/>
                <a:cs typeface="Avenir Medium"/>
              </a:rPr>
              <a:t>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 smtClean="0">
                <a:latin typeface="Calibri" charset="0"/>
              </a:rPr>
              <a:t>Light-</a:t>
            </a:r>
            <a:r>
              <a:rPr lang="en-US" sz="2600" dirty="0" smtClean="0">
                <a:latin typeface="Calibri" charset="0"/>
              </a:rPr>
              <a:t>weight </a:t>
            </a:r>
            <a:r>
              <a:rPr lang="en-US" sz="2600" dirty="0" err="1" smtClean="0">
                <a:latin typeface="Calibri" charset="0"/>
              </a:rPr>
              <a:t>Javascript</a:t>
            </a:r>
            <a:r>
              <a:rPr lang="en-US" sz="2600" dirty="0" smtClean="0">
                <a:latin typeface="Calibri" charset="0"/>
              </a:rPr>
              <a:t> library (19kb minified)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Easy and </a:t>
            </a:r>
            <a:r>
              <a:rPr lang="en-US" sz="2600" dirty="0" smtClean="0">
                <a:latin typeface="Calibri" charset="0"/>
              </a:rPr>
              <a:t>fast HTML DOM selection</a:t>
            </a:r>
            <a:endParaRPr lang="en-US" sz="2600" dirty="0" smtClean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Open Source</a:t>
            </a:r>
          </a:p>
          <a:p>
            <a:r>
              <a:rPr lang="en-US" sz="2600" dirty="0" smtClean="0">
                <a:latin typeface="Calibri" charset="0"/>
              </a:rPr>
              <a:t>Work on all “modern” browsers </a:t>
            </a:r>
            <a:r>
              <a:rPr lang="it-IT" sz="2600" dirty="0" smtClean="0">
                <a:latin typeface="Calibri" charset="0"/>
              </a:rPr>
              <a:t>(</a:t>
            </a:r>
            <a:r>
              <a:rPr lang="it-IT" sz="2600" dirty="0">
                <a:latin typeface="Calibri" charset="0"/>
              </a:rPr>
              <a:t>IE6+, FF 2.0+, Safari 3.0+, Opera 9+, Chrome 1.0+) </a:t>
            </a:r>
            <a:endParaRPr lang="en-US" sz="2600" dirty="0" smtClean="0">
              <a:latin typeface="Calibri" charset="0"/>
            </a:endParaRPr>
          </a:p>
          <a:p>
            <a:endParaRPr lang="en-US" sz="26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  <p:pic>
        <p:nvPicPr>
          <p:cNvPr id="4" name="Picture 2" descr="C:\Users\quangson\Desktop\Web-Brows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6" y="3895142"/>
            <a:ext cx="7409583" cy="14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uangson\Desktop\Internet-troll-face-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3518"/>
            <a:ext cx="44672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12223"/>
            <a:ext cx="8229600" cy="7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smtClean="0">
                <a:latin typeface="Avenir Medium"/>
                <a:cs typeface="Avenir Medium"/>
              </a:rPr>
              <a:t>What is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76106" y="2917629"/>
            <a:ext cx="8229600" cy="73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dirty="0" smtClean="0">
                <a:latin typeface="Avenir Medium"/>
                <a:cs typeface="Avenir Medium"/>
              </a:rPr>
              <a:t>Hi, I’m IE!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22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Advantages of </a:t>
            </a:r>
            <a:r>
              <a:rPr lang="en-US" dirty="0" err="1">
                <a:latin typeface="Avenir Medium"/>
                <a:cs typeface="Avenir Medium"/>
              </a:rPr>
              <a:t>j</a:t>
            </a:r>
            <a:r>
              <a:rPr lang="en-US" dirty="0" err="1" smtClean="0">
                <a:latin typeface="Avenir Medium"/>
                <a:cs typeface="Avenir Medium"/>
              </a:rPr>
              <a:t>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Well documented (http://docs.jquery.com)</a:t>
            </a:r>
            <a:br>
              <a:rPr lang="en-US" sz="2600" dirty="0">
                <a:latin typeface="Calibri" charset="0"/>
              </a:rPr>
            </a:b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Huge community </a:t>
            </a:r>
            <a:r>
              <a:rPr lang="en-US" sz="2600" dirty="0">
                <a:latin typeface="Calibri" charset="0"/>
              </a:rPr>
              <a:t>of developers</a:t>
            </a:r>
          </a:p>
          <a:p>
            <a:pPr lvl="1"/>
            <a:r>
              <a:rPr lang="en-US" sz="2200" dirty="0" smtClean="0">
                <a:latin typeface="Calibri" charset="0"/>
              </a:rPr>
              <a:t>Blogs, Twitter, Online Tutorials, Books, Conferences, Classes</a:t>
            </a:r>
            <a:endParaRPr lang="en-US" sz="2200" dirty="0">
              <a:latin typeface="Calibri" charset="0"/>
            </a:endParaRPr>
          </a:p>
          <a:p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is Extensible</a:t>
            </a:r>
          </a:p>
          <a:p>
            <a:pPr lvl="1"/>
            <a:r>
              <a:rPr lang="en-US" sz="2200" dirty="0">
                <a:latin typeface="Calibri" charset="0"/>
              </a:rPr>
              <a:t>Create/release your own plugins</a:t>
            </a:r>
          </a:p>
          <a:p>
            <a:pPr lvl="1"/>
            <a:r>
              <a:rPr lang="en-US" sz="2200" dirty="0">
                <a:latin typeface="Calibri" charset="0"/>
              </a:rPr>
              <a:t>Thousands of plugins available </a:t>
            </a:r>
          </a:p>
          <a:p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works with other libraries</a:t>
            </a:r>
          </a:p>
          <a:p>
            <a:pPr lvl="1"/>
            <a:r>
              <a:rPr lang="en-US" sz="2200" dirty="0" smtClean="0">
                <a:latin typeface="Calibri" charset="0"/>
              </a:rPr>
              <a:t>Prototype, </a:t>
            </a:r>
            <a:r>
              <a:rPr lang="en-US" sz="2200" dirty="0" err="1" smtClean="0">
                <a:latin typeface="Calibri" charset="0"/>
              </a:rPr>
              <a:t>Mootools</a:t>
            </a:r>
            <a:endParaRPr lang="en-US" sz="2600" dirty="0" smtClean="0">
              <a:latin typeface="Calibri" charset="0"/>
            </a:endParaRPr>
          </a:p>
          <a:p>
            <a:pPr lvl="1"/>
            <a:r>
              <a:rPr lang="en-US" sz="2200" dirty="0" smtClean="0">
                <a:latin typeface="Calibri" charset="0"/>
              </a:rPr>
              <a:t>https</a:t>
            </a:r>
            <a:r>
              <a:rPr lang="en-US" sz="2200" dirty="0">
                <a:latin typeface="Calibri" charset="0"/>
              </a:rPr>
              <a:t>://learn.jquery.com/using-jquery-core/avoid-conflicts-other-libraries/</a:t>
            </a:r>
            <a:endParaRPr lang="en-US" sz="2200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latin typeface="Calibri" charset="0"/>
            </a:endParaRPr>
          </a:p>
          <a:p>
            <a:endParaRPr lang="en-US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1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Who is using </a:t>
            </a:r>
            <a:r>
              <a:rPr lang="en-US" dirty="0" err="1">
                <a:latin typeface="Avenir Medium"/>
                <a:cs typeface="Avenir Medium"/>
              </a:rPr>
              <a:t>j</a:t>
            </a:r>
            <a:r>
              <a:rPr lang="en-US" dirty="0" err="1" smtClean="0">
                <a:latin typeface="Avenir Medium"/>
                <a:cs typeface="Avenir Medium"/>
              </a:rPr>
              <a:t>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2974157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Google </a:t>
            </a:r>
          </a:p>
          <a:p>
            <a:r>
              <a:rPr lang="en-US" sz="2600" dirty="0" smtClean="0">
                <a:latin typeface="Calibri" charset="0"/>
              </a:rPr>
              <a:t>Amazon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IBM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Microsoft  </a:t>
            </a:r>
          </a:p>
          <a:p>
            <a:r>
              <a:rPr lang="en-US" sz="2600" dirty="0" smtClean="0">
                <a:latin typeface="Calibri" charset="0"/>
              </a:rPr>
              <a:t>Netflix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Twitter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Dell</a:t>
            </a:r>
            <a:r>
              <a:rPr lang="en-US" sz="2600" dirty="0" smtClean="0">
                <a:latin typeface="Calibri" charset="0"/>
              </a:rPr>
              <a:t>, </a:t>
            </a:r>
            <a:r>
              <a:rPr lang="en-US" sz="2600" dirty="0">
                <a:latin typeface="Calibri" charset="0"/>
              </a:rPr>
              <a:t>Inc</a:t>
            </a:r>
            <a:r>
              <a:rPr lang="en-US" sz="2600" dirty="0" smtClean="0">
                <a:latin typeface="Calibri" charset="0"/>
              </a:rPr>
              <a:t>.</a:t>
            </a:r>
          </a:p>
          <a:p>
            <a:endParaRPr lang="en-US" sz="2600" dirty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60709" y="1425009"/>
            <a:ext cx="2974157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 charset="0"/>
              </a:rPr>
              <a:t>NBC </a:t>
            </a:r>
          </a:p>
          <a:p>
            <a:r>
              <a:rPr lang="en-US" sz="2600" dirty="0">
                <a:latin typeface="Calibri" charset="0"/>
              </a:rPr>
              <a:t>EA </a:t>
            </a:r>
          </a:p>
          <a:p>
            <a:r>
              <a:rPr lang="en-US" sz="2600" dirty="0">
                <a:latin typeface="Calibri" charset="0"/>
              </a:rPr>
              <a:t>Match </a:t>
            </a:r>
          </a:p>
          <a:p>
            <a:r>
              <a:rPr lang="en-US" sz="2600" dirty="0" smtClean="0">
                <a:latin typeface="Calibri" charset="0"/>
              </a:rPr>
              <a:t>MLB</a:t>
            </a:r>
            <a:endParaRPr lang="en-US" sz="2600" dirty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ESPN</a:t>
            </a: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Best Buy</a:t>
            </a:r>
          </a:p>
        </p:txBody>
      </p:sp>
    </p:spTree>
    <p:extLst>
      <p:ext uri="{BB962C8B-B14F-4D97-AF65-F5344CB8AC3E}">
        <p14:creationId xmlns:p14="http://schemas.microsoft.com/office/powerpoint/2010/main" val="38878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Setting up </a:t>
            </a:r>
            <a:r>
              <a:rPr lang="en-US" dirty="0" err="1" smtClean="0">
                <a:latin typeface="Avenir Medium"/>
                <a:cs typeface="Avenir Medium"/>
              </a:rPr>
              <a:t>jQuery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>
                <a:latin typeface="Calibri" charset="0"/>
              </a:rPr>
              <a:t>Include </a:t>
            </a:r>
            <a:r>
              <a:rPr lang="en-US" sz="2600" dirty="0" err="1">
                <a:latin typeface="Calibri" charset="0"/>
              </a:rPr>
              <a:t>jQuery</a:t>
            </a:r>
            <a:r>
              <a:rPr lang="en-US" sz="2600" dirty="0">
                <a:latin typeface="Calibri" charset="0"/>
              </a:rPr>
              <a:t> on the page</a:t>
            </a:r>
          </a:p>
          <a:p>
            <a:pPr marL="0" indent="0">
              <a:buNone/>
            </a:pPr>
            <a:endParaRPr lang="en-US" sz="2600" dirty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Download latest from jQuery.com</a:t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/>
            </a:r>
            <a:br>
              <a:rPr lang="en-US" sz="2600" dirty="0">
                <a:latin typeface="Calibri" charset="0"/>
              </a:rPr>
            </a:br>
            <a:r>
              <a:rPr lang="en-US" sz="2600" dirty="0" smtClean="0">
                <a:latin typeface="Calibri" charset="0"/>
              </a:rPr>
              <a:t>	&lt;</a:t>
            </a:r>
            <a:r>
              <a:rPr lang="en-US" sz="2600" dirty="0">
                <a:latin typeface="Calibri" charset="0"/>
              </a:rPr>
              <a:t>script </a:t>
            </a:r>
            <a:r>
              <a:rPr lang="en-US" sz="2600" dirty="0" err="1" smtClean="0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=“jquery-1.11.3.min.js”&gt;&lt;/</a:t>
            </a:r>
            <a:r>
              <a:rPr lang="en-US" sz="2600" dirty="0">
                <a:latin typeface="Calibri" charset="0"/>
              </a:rPr>
              <a:t>script</a:t>
            </a:r>
            <a:r>
              <a:rPr lang="en-US" sz="2600" dirty="0" smtClean="0">
                <a:latin typeface="Calibri" charset="0"/>
              </a:rPr>
              <a:t>&gt;</a:t>
            </a:r>
          </a:p>
          <a:p>
            <a:pPr marL="0" indent="0">
              <a:buNone/>
            </a:pPr>
            <a:r>
              <a:rPr lang="en-US" sz="2600" dirty="0" smtClean="0">
                <a:latin typeface="Calibri" charset="0"/>
              </a:rPr>
              <a:t>	&lt;</a:t>
            </a:r>
            <a:r>
              <a:rPr lang="en-US" sz="2600" dirty="0">
                <a:latin typeface="Calibri" charset="0"/>
              </a:rPr>
              <a:t>script </a:t>
            </a:r>
            <a:r>
              <a:rPr lang="en-US" sz="2600" dirty="0" err="1" smtClean="0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=“jquery-2.1.4.min.js” &gt;&lt;/</a:t>
            </a:r>
            <a:r>
              <a:rPr lang="en-US" sz="2600" dirty="0">
                <a:latin typeface="Calibri" charset="0"/>
              </a:rPr>
              <a:t>script</a:t>
            </a:r>
            <a:r>
              <a:rPr lang="en-US" sz="2600" dirty="0" smtClean="0">
                <a:latin typeface="Calibri" charset="0"/>
              </a:rPr>
              <a:t>&gt;</a:t>
            </a:r>
          </a:p>
          <a:p>
            <a:r>
              <a:rPr lang="en-US" sz="2600" dirty="0">
                <a:latin typeface="Calibri" charset="0"/>
              </a:rPr>
              <a:t>Include the latest from Google AJAX Libraries API</a:t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/>
            </a:r>
            <a:br>
              <a:rPr lang="en-US" sz="2600" dirty="0">
                <a:latin typeface="Calibri" charset="0"/>
              </a:rPr>
            </a:br>
            <a:r>
              <a:rPr lang="en-US" sz="2600" dirty="0">
                <a:latin typeface="Calibri" charset="0"/>
              </a:rPr>
              <a:t>&lt;script </a:t>
            </a:r>
            <a:r>
              <a:rPr lang="en-US" sz="2600" dirty="0" err="1">
                <a:latin typeface="Calibri" charset="0"/>
              </a:rPr>
              <a:t>src</a:t>
            </a:r>
            <a:r>
              <a:rPr lang="en-US" sz="2600" dirty="0" smtClean="0">
                <a:latin typeface="Calibri" charset="0"/>
              </a:rPr>
              <a:t>="http://ajax.googleapis.com/</a:t>
            </a:r>
            <a:r>
              <a:rPr lang="en-US" sz="2600" dirty="0" err="1" smtClean="0">
                <a:latin typeface="Calibri" charset="0"/>
              </a:rPr>
              <a:t>ajax</a:t>
            </a:r>
            <a:r>
              <a:rPr lang="en-US" sz="2600" dirty="0" smtClean="0">
                <a:latin typeface="Calibri" charset="0"/>
              </a:rPr>
              <a:t>/libs/</a:t>
            </a:r>
            <a:r>
              <a:rPr lang="en-US" sz="2600" dirty="0" err="1" smtClean="0">
                <a:latin typeface="Calibri" charset="0"/>
              </a:rPr>
              <a:t>jquery</a:t>
            </a:r>
            <a:r>
              <a:rPr lang="en-US" sz="2600" dirty="0" smtClean="0">
                <a:latin typeface="Calibri" charset="0"/>
              </a:rPr>
              <a:t>/2.1.4/jquery.min.js" </a:t>
            </a:r>
            <a:r>
              <a:rPr lang="en-US" sz="2600" dirty="0">
                <a:latin typeface="Calibri" charset="0"/>
              </a:rPr>
              <a:t>type="text/</a:t>
            </a:r>
            <a:r>
              <a:rPr lang="en-US" sz="2600" dirty="0" err="1">
                <a:latin typeface="Calibri" charset="0"/>
              </a:rPr>
              <a:t>javascript</a:t>
            </a:r>
            <a:r>
              <a:rPr lang="en-US" sz="2600" dirty="0">
                <a:latin typeface="Calibri" charset="0"/>
              </a:rPr>
              <a:t>"&gt;&lt;/</a:t>
            </a:r>
            <a:r>
              <a:rPr lang="en-US" sz="2600" dirty="0" smtClean="0">
                <a:latin typeface="Calibri" charset="0"/>
              </a:rPr>
              <a:t>script&gt;</a:t>
            </a:r>
          </a:p>
          <a:p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CSS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8"/>
            <a:ext cx="3370082" cy="5230315"/>
          </a:xfrm>
        </p:spPr>
        <p:txBody>
          <a:bodyPr/>
          <a:lstStyle/>
          <a:p>
            <a:r>
              <a:rPr lang="en-US" sz="2600" dirty="0" err="1">
                <a:latin typeface="Calibri" charset="0"/>
              </a:rPr>
              <a:t>hasClass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addClass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removeClass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toggleClass</a:t>
            </a:r>
            <a:r>
              <a:rPr lang="en-US" sz="2600" dirty="0">
                <a:latin typeface="Calibri" charset="0"/>
              </a:rPr>
              <a:t>()</a:t>
            </a: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css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offset()</a:t>
            </a:r>
          </a:p>
          <a:p>
            <a:r>
              <a:rPr lang="en-US" sz="2600" dirty="0" err="1" smtClean="0">
                <a:latin typeface="Calibri" charset="0"/>
              </a:rPr>
              <a:t>posision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jQuery.cssHooks</a:t>
            </a:r>
            <a:endParaRPr lang="en-US" sz="2600" dirty="0" smtClean="0">
              <a:latin typeface="Calibri" charset="0"/>
            </a:endParaRPr>
          </a:p>
          <a:p>
            <a:r>
              <a:rPr lang="en-US" sz="2600" dirty="0" err="1" smtClean="0">
                <a:latin typeface="Calibri" charset="0"/>
              </a:rPr>
              <a:t>jQuery.cssNumber</a:t>
            </a:r>
            <a:endParaRPr lang="en-US" sz="2600" dirty="0" smtClean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98796" y="1425009"/>
            <a:ext cx="3370082" cy="494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Calibri" charset="0"/>
              </a:rPr>
              <a:t>scrollLeft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scrollTop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 smtClean="0">
                <a:latin typeface="Calibri" charset="0"/>
              </a:rPr>
              <a:t>height</a:t>
            </a:r>
            <a:r>
              <a:rPr lang="en-US" sz="2600" dirty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innerHeight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outerHeight</a:t>
            </a:r>
            <a:r>
              <a:rPr lang="en-US" sz="2600" dirty="0">
                <a:latin typeface="Calibri" charset="0"/>
              </a:rPr>
              <a:t>()</a:t>
            </a:r>
          </a:p>
          <a:p>
            <a:endParaRPr lang="en-US" sz="2600" dirty="0" smtClean="0">
              <a:latin typeface="Calibri" charset="0"/>
            </a:endParaRPr>
          </a:p>
          <a:p>
            <a:r>
              <a:rPr lang="en-US" sz="2600" dirty="0">
                <a:latin typeface="Calibri" charset="0"/>
              </a:rPr>
              <a:t>width</a:t>
            </a:r>
            <a:r>
              <a:rPr lang="en-US" sz="2600" dirty="0" smtClean="0">
                <a:latin typeface="Calibri" charset="0"/>
              </a:rPr>
              <a:t>()</a:t>
            </a:r>
            <a:endParaRPr lang="en-US" sz="2600" dirty="0">
              <a:latin typeface="Calibri" charset="0"/>
            </a:endParaRPr>
          </a:p>
          <a:p>
            <a:r>
              <a:rPr lang="en-US" sz="2600" dirty="0" err="1">
                <a:latin typeface="Calibri" charset="0"/>
              </a:rPr>
              <a:t>innerWidth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>
                <a:latin typeface="Calibri" charset="0"/>
              </a:rPr>
              <a:t>outerWidth</a:t>
            </a:r>
            <a:r>
              <a:rPr lang="en-US" sz="2600" dirty="0">
                <a:latin typeface="Calibri" charset="0"/>
              </a:rPr>
              <a:t>()</a:t>
            </a:r>
          </a:p>
          <a:p>
            <a:endParaRPr lang="en-US" sz="2600" dirty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  <a:p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223"/>
            <a:ext cx="8229600" cy="739014"/>
          </a:xfrm>
        </p:spPr>
        <p:txBody>
          <a:bodyPr/>
          <a:lstStyle/>
          <a:p>
            <a:r>
              <a:rPr lang="en-US" dirty="0" smtClean="0">
                <a:latin typeface="Avenir Medium"/>
                <a:cs typeface="Avenir Medium"/>
              </a:rPr>
              <a:t>Attributes</a:t>
            </a: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5009"/>
            <a:ext cx="8229600" cy="4940266"/>
          </a:xfrm>
        </p:spPr>
        <p:txBody>
          <a:bodyPr/>
          <a:lstStyle/>
          <a:p>
            <a:r>
              <a:rPr lang="en-US" sz="2600" dirty="0" err="1" smtClean="0">
                <a:latin typeface="Calibri" charset="0"/>
              </a:rPr>
              <a:t>attr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smtClean="0">
                <a:latin typeface="Calibri" charset="0"/>
              </a:rPr>
              <a:t>html()</a:t>
            </a:r>
          </a:p>
          <a:p>
            <a:r>
              <a:rPr lang="en-US" sz="2600" dirty="0" smtClean="0">
                <a:latin typeface="Calibri" charset="0"/>
              </a:rPr>
              <a:t>prop()</a:t>
            </a:r>
          </a:p>
          <a:p>
            <a:r>
              <a:rPr lang="en-US" sz="2600" dirty="0" err="1" smtClean="0">
                <a:latin typeface="Calibri" charset="0"/>
              </a:rPr>
              <a:t>removeAttr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removeProp</a:t>
            </a:r>
            <a:r>
              <a:rPr lang="en-US" sz="2600" dirty="0" smtClean="0">
                <a:latin typeface="Calibri" charset="0"/>
              </a:rPr>
              <a:t>()</a:t>
            </a:r>
          </a:p>
          <a:p>
            <a:r>
              <a:rPr lang="en-US" sz="2600" dirty="0" err="1" smtClean="0">
                <a:latin typeface="Calibri" charset="0"/>
              </a:rPr>
              <a:t>val</a:t>
            </a:r>
            <a:r>
              <a:rPr lang="en-US" sz="2600" dirty="0" smtClean="0">
                <a:latin typeface="Calibri" charset="0"/>
              </a:rPr>
              <a:t>()</a:t>
            </a:r>
            <a:endParaRPr lang="en-US" sz="2600" dirty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  <a:p>
            <a:pPr marL="0" indent="0">
              <a:buNone/>
            </a:pPr>
            <a:endParaRPr lang="en-US" sz="26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11830</TotalTime>
  <Words>210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Medium</vt:lpstr>
      <vt:lpstr>Calibri</vt:lpstr>
      <vt:lpstr>Constantia</vt:lpstr>
      <vt:lpstr>Lucida Sans</vt:lpstr>
      <vt:lpstr>Times New Roman</vt:lpstr>
      <vt:lpstr>Wingdings</vt:lpstr>
      <vt:lpstr>QSOFT VIETNAM</vt:lpstr>
      <vt:lpstr>PowerPoint Presentation</vt:lpstr>
      <vt:lpstr>TABLE OF CONTENT</vt:lpstr>
      <vt:lpstr>What is jQuery</vt:lpstr>
      <vt:lpstr>PowerPoint Presentation</vt:lpstr>
      <vt:lpstr>Advantages of jQuery</vt:lpstr>
      <vt:lpstr>Who is using jQuery</vt:lpstr>
      <vt:lpstr>Setting up jQuery</vt:lpstr>
      <vt:lpstr>CSS</vt:lpstr>
      <vt:lpstr>Attributes</vt:lpstr>
      <vt:lpstr>Manipulation</vt:lpstr>
      <vt:lpstr>SUMMARIZE</vt:lpstr>
      <vt:lpstr>REFERENCES</vt:lpstr>
      <vt:lpstr>PowerPoint Presentation</vt:lpstr>
      <vt:lpstr>THANK YOU!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1015</cp:revision>
  <cp:lastPrinted>2015-01-26T06:13:35Z</cp:lastPrinted>
  <dcterms:created xsi:type="dcterms:W3CDTF">2011-07-05T15:47:08Z</dcterms:created>
  <dcterms:modified xsi:type="dcterms:W3CDTF">2015-07-27T07:33:03Z</dcterms:modified>
</cp:coreProperties>
</file>