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95" r:id="rId1"/>
  </p:sldMasterIdLst>
  <p:notesMasterIdLst>
    <p:notesMasterId r:id="rId6"/>
  </p:notesMasterIdLst>
  <p:handoutMasterIdLst>
    <p:handoutMasterId r:id="rId7"/>
  </p:handoutMasterIdLst>
  <p:sldIdLst>
    <p:sldId id="256" r:id="rId2"/>
    <p:sldId id="369" r:id="rId3"/>
    <p:sldId id="367" r:id="rId4"/>
    <p:sldId id="33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E5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11" autoAdjust="0"/>
    <p:restoredTop sz="90690" autoAdjust="0"/>
  </p:normalViewPr>
  <p:slideViewPr>
    <p:cSldViewPr snapToGrid="0" snapToObjects="1">
      <p:cViewPr varScale="1">
        <p:scale>
          <a:sx n="81" d="100"/>
          <a:sy n="81" d="100"/>
        </p:scale>
        <p:origin x="97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239D8-9946-CA43-8D24-8F75F9EC746F}" type="datetimeFigureOut">
              <a:rPr lang="en-US" smtClean="0"/>
              <a:pPr/>
              <a:t>05/10/2015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55D0-D576-144C-A110-33DEAAC5A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71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3C4F2-547F-4EAC-A4FB-1991884D518B}" type="datetimeFigureOut">
              <a:rPr lang="en-US" smtClean="0"/>
              <a:pPr/>
              <a:t>05/10/2015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5946-0CF3-4C0F-AF5C-F563F65A0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18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95E4D3-92F1-F74E-BDA8-3EA24612ADAC}" type="datetime2">
              <a:rPr lang="en-US" smtClean="0"/>
              <a:pPr/>
              <a:t>Monday, October 05,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8C7B7-FC72-9D41-BEE1-BB86D4F232B4}" type="datetime2">
              <a:rPr lang="en-US" smtClean="0"/>
              <a:pPr/>
              <a:t>Monday, October 05,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7682"/>
            <a:ext cx="2057400" cy="5425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7682"/>
            <a:ext cx="6019800" cy="542559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6E821B-96E8-764D-BF74-9827494534E4}" type="datetime2">
              <a:rPr lang="en-US" smtClean="0"/>
              <a:pPr/>
              <a:t>Monday, October 05,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186"/>
            <a:ext cx="8229600" cy="739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157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D89BD2-8F64-7D49-B0EC-A10964D418B9}" type="datetime2">
              <a:rPr lang="en-US" smtClean="0"/>
              <a:pPr/>
              <a:t>Monday, October 05,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66F277-A6C8-D74E-AD9A-DEDC5E2BD837}" type="datetime2">
              <a:rPr lang="en-US" smtClean="0"/>
              <a:pPr/>
              <a:t>Monday, October 05,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5"/>
            <a:ext cx="8229600" cy="632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6600"/>
            <a:ext cx="4038600" cy="41195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6600"/>
            <a:ext cx="4038600" cy="411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B6B04E-5C92-7445-BA45-A4E3769C0C5A}" type="datetime2">
              <a:rPr lang="en-US" smtClean="0"/>
              <a:pPr/>
              <a:t>Monday, October 05,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4"/>
            <a:ext cx="8229600" cy="858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21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1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21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1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670BD-E6C9-264B-B690-760DD144ACC6}" type="datetime2">
              <a:rPr lang="en-US" smtClean="0"/>
              <a:pPr/>
              <a:t>Monday, October 05, 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824"/>
            <a:ext cx="8229600" cy="858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675A36-41C1-3640-8C6B-1BC6AFC60484}" type="datetime2">
              <a:rPr lang="en-US" smtClean="0"/>
              <a:pPr/>
              <a:t>Monday, October 05, 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F365B-D897-1947-952A-6C45D93ACDC1}" type="datetime2">
              <a:rPr lang="en-US" smtClean="0"/>
              <a:pPr/>
              <a:t>Monday, October 05, 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78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EF7792-C4C4-FC44-A7F5-725EC2CD30B1}" type="datetime2">
              <a:rPr lang="en-US" smtClean="0"/>
              <a:pPr/>
              <a:t>Monday, October 05,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33499"/>
            <a:ext cx="5486400" cy="3394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13829E-7EE3-3944-BE84-808F00A9FAF3}" type="datetime2">
              <a:rPr lang="en-US" smtClean="0"/>
              <a:pPr/>
              <a:t>Monday, October 05,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97825"/>
            <a:ext cx="8229600" cy="59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92302"/>
            <a:ext cx="8229600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45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92714F1E-B45D-F141-BCEC-0A4A490D9DB7}" type="datetime2">
              <a:rPr lang="en-US" smtClean="0"/>
              <a:pPr/>
              <a:t>Monday, October 05,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00" y="6546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6" r:id="rId1"/>
    <p:sldLayoutId id="2147485497" r:id="rId2"/>
    <p:sldLayoutId id="2147485498" r:id="rId3"/>
    <p:sldLayoutId id="2147485499" r:id="rId4"/>
    <p:sldLayoutId id="2147485500" r:id="rId5"/>
    <p:sldLayoutId id="2147485501" r:id="rId6"/>
    <p:sldLayoutId id="2147485502" r:id="rId7"/>
    <p:sldLayoutId id="2147485503" r:id="rId8"/>
    <p:sldLayoutId id="2147485504" r:id="rId9"/>
    <p:sldLayoutId id="2147485505" r:id="rId10"/>
    <p:sldLayoutId id="2147485506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29681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PHPUnit</a:t>
            </a:r>
            <a:endParaRPr lang="en-US" sz="54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026190"/>
            <a:ext cx="6076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CHƯƠNG TRÌNH ĐÀO TẠO NHÂN VIÊN 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MÔN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HỌC: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PHP Programming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336103" y="6232112"/>
            <a:ext cx="2463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HANOI – SEP, 2015 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2770" y="4199706"/>
            <a:ext cx="3899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 smtClean="0">
                <a:solidFill>
                  <a:srgbClr val="0E5EA5"/>
                </a:solidFill>
              </a:rPr>
              <a:t>Trình</a:t>
            </a:r>
            <a:r>
              <a:rPr lang="en-US" sz="2000" b="1" i="1" dirty="0" smtClean="0">
                <a:solidFill>
                  <a:srgbClr val="0E5EA5"/>
                </a:solidFill>
              </a:rPr>
              <a:t> </a:t>
            </a:r>
            <a:r>
              <a:rPr lang="en-US" sz="2000" b="1" i="1" dirty="0" err="1" smtClean="0">
                <a:solidFill>
                  <a:srgbClr val="0E5EA5"/>
                </a:solidFill>
              </a:rPr>
              <a:t>bày</a:t>
            </a:r>
            <a:r>
              <a:rPr lang="en-US" sz="2000" b="1" i="1" dirty="0" smtClean="0">
                <a:solidFill>
                  <a:srgbClr val="0E5EA5"/>
                </a:solidFill>
              </a:rPr>
              <a:t>:</a:t>
            </a:r>
            <a:endParaRPr lang="en-US" sz="2000" b="1" i="1" dirty="0">
              <a:solidFill>
                <a:srgbClr val="0E5EA5"/>
              </a:solidFill>
            </a:endParaRPr>
          </a:p>
        </p:txBody>
      </p:sp>
      <p:pic>
        <p:nvPicPr>
          <p:cNvPr id="10" name="Picture 9" descr="PHP-logo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45" y="5142958"/>
            <a:ext cx="2811590" cy="148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6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45811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What</a:t>
            </a:r>
            <a:r>
              <a:rPr lang="en-US" dirty="0" smtClean="0">
                <a:latin typeface="Avenir Medium"/>
              </a:rPr>
              <a:t> is PHP</a:t>
            </a:r>
            <a:endParaRPr lang="en-US" dirty="0">
              <a:latin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Avenir Medium"/>
              </a:rPr>
              <a:t>PHP: Hypertext Preprocessor</a:t>
            </a:r>
          </a:p>
          <a:p>
            <a:pPr>
              <a:buNone/>
            </a:pPr>
            <a:endParaRPr lang="en-US" sz="3000" dirty="0" smtClean="0">
              <a:latin typeface="Avenir Medium"/>
            </a:endParaRP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Avenir Medium"/>
              </a:rPr>
              <a:t>PHP is a widely-used, open source scripting language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Avenir Medium"/>
              </a:rPr>
              <a:t>PHP is free to download and use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Avenir Medium"/>
              </a:rPr>
              <a:t>It is deep enough to run the largest social network (</a:t>
            </a:r>
            <a:r>
              <a:rPr lang="en-US" sz="3000" dirty="0" err="1" smtClean="0">
                <a:latin typeface="Avenir Medium"/>
              </a:rPr>
              <a:t>Facebook</a:t>
            </a:r>
            <a:r>
              <a:rPr lang="en-US" sz="3000" dirty="0" smtClean="0">
                <a:latin typeface="Avenir Medium"/>
              </a:rPr>
              <a:t>)!</a:t>
            </a:r>
            <a:endParaRPr lang="en-US" sz="3000" dirty="0">
              <a:latin typeface="Avenir Medium"/>
            </a:endParaRPr>
          </a:p>
          <a:p>
            <a:pPr>
              <a:buFont typeface="Wingdings" charset="0"/>
              <a:buNone/>
            </a:pPr>
            <a:endParaRPr lang="en-US" sz="1400" dirty="0">
              <a:latin typeface="Calibri" charset="0"/>
            </a:endParaRPr>
          </a:p>
          <a:p>
            <a:endParaRPr lang="en-US" sz="1400" dirty="0">
              <a:latin typeface="Calibri" charset="0"/>
            </a:endParaRPr>
          </a:p>
        </p:txBody>
      </p:sp>
      <p:pic>
        <p:nvPicPr>
          <p:cNvPr id="6" name="Picture 5" descr="php-icon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5716" y="1582799"/>
            <a:ext cx="1755652" cy="11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4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0" y="1397000"/>
            <a:ext cx="8128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4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THANK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YOU!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97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SOFT VIETN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QSOFT VIETNAM.potx</Template>
  <TotalTime>11759</TotalTime>
  <Words>60</Words>
  <Application>Microsoft Office PowerPoint</Application>
  <PresentationFormat>On-screen Show (4:3)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Avenir Medium</vt:lpstr>
      <vt:lpstr>Calibri</vt:lpstr>
      <vt:lpstr>Constantia</vt:lpstr>
      <vt:lpstr>Lucida Sans</vt:lpstr>
      <vt:lpstr>Times New Roman</vt:lpstr>
      <vt:lpstr>Wingdings</vt:lpstr>
      <vt:lpstr>QSOFT VIETNAM</vt:lpstr>
      <vt:lpstr>PHPUnit</vt:lpstr>
      <vt:lpstr>What is PHP</vt:lpstr>
      <vt:lpstr>PowerPoint Presentation</vt:lpstr>
      <vt:lpstr>THANK YOU!</vt:lpstr>
    </vt:vector>
  </TitlesOfParts>
  <Company>Lotus Mobile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SDK</dc:title>
  <dc:creator>Dung Phi</dc:creator>
  <cp:lastModifiedBy>Vu Quang Son</cp:lastModifiedBy>
  <cp:revision>988</cp:revision>
  <cp:lastPrinted>2015-01-26T06:13:35Z</cp:lastPrinted>
  <dcterms:created xsi:type="dcterms:W3CDTF">2011-07-05T15:47:08Z</dcterms:created>
  <dcterms:modified xsi:type="dcterms:W3CDTF">2015-10-05T06:51:10Z</dcterms:modified>
</cp:coreProperties>
</file>