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2"/>
  </p:notesMasterIdLst>
  <p:handoutMasterIdLst>
    <p:handoutMasterId r:id="rId13"/>
  </p:handoutMasterIdLst>
  <p:sldIdLst>
    <p:sldId id="388" r:id="rId2"/>
    <p:sldId id="389" r:id="rId3"/>
    <p:sldId id="408" r:id="rId4"/>
    <p:sldId id="409" r:id="rId5"/>
    <p:sldId id="411" r:id="rId6"/>
    <p:sldId id="412" r:id="rId7"/>
    <p:sldId id="410" r:id="rId8"/>
    <p:sldId id="413" r:id="rId9"/>
    <p:sldId id="367" r:id="rId10"/>
    <p:sldId id="33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22" autoAdjust="0"/>
  </p:normalViewPr>
  <p:slideViewPr>
    <p:cSldViewPr snapToGrid="0" snapToObjects="1">
      <p:cViewPr>
        <p:scale>
          <a:sx n="70" d="100"/>
          <a:sy n="70" d="100"/>
        </p:scale>
        <p:origin x="1810" y="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27/10/2015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27/10/2015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Tuesday, October 27,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Tuesday, October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214"/>
            <a:ext cx="8229600" cy="4105274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b="1" cap="all" dirty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Demo</a:t>
            </a:r>
            <a:r>
              <a:rPr lang="en-US" sz="6600" b="1" cap="all" dirty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endParaRPr lang="en-US" sz="6600" b="1" cap="all" dirty="0" smtClean="0">
              <a:ln w="0"/>
              <a:solidFill>
                <a:srgbClr val="0070C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0" indent="0" algn="ctr">
              <a:buNone/>
            </a:pPr>
            <a:r>
              <a:rPr lang="en-US" sz="6600" b="1" cap="all" dirty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Unit </a:t>
            </a:r>
            <a:r>
              <a:rPr lang="en-US" sz="6600" b="1" cap="all" dirty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testing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07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261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Assert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assertTrue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assertFalse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assertEquals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assertSame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err="1">
                <a:latin typeface="Calibri" pitchFamily="34" charset="0"/>
                <a:cs typeface="Calibri" pitchFamily="34" charset="0"/>
              </a:rPr>
              <a:t>assertArrayHasKey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assertContains</a:t>
            </a: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261"/>
            <a:ext cx="8229600" cy="739014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</a:rPr>
              <a:t>AdvancedAssertTest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3945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Data Provider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38274"/>
            <a:ext cx="9185923" cy="54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515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Skipped &amp; Incomplete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62072"/>
            <a:ext cx="9148777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515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Skipped &amp; Incomplete Test (</a:t>
            </a:r>
            <a:r>
              <a:rPr lang="en-US" dirty="0" err="1" smtClean="0">
                <a:latin typeface="Calibri" panose="020F0502020204030204" pitchFamily="34" charset="0"/>
              </a:rPr>
              <a:t>cont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0239"/>
            <a:ext cx="9162533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059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Private Protected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1556657"/>
            <a:ext cx="9154886" cy="53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059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Template Test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743"/>
            <a:ext cx="8229600" cy="415766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</a:rPr>
              <a:t/>
            </a:r>
            <a:br>
              <a:rPr lang="en-US" sz="3000" dirty="0">
                <a:latin typeface="Calibri" panose="020F0502020204030204" pitchFamily="34" charset="0"/>
              </a:rPr>
            </a:br>
            <a:endParaRPr lang="en-US" sz="3000" dirty="0">
              <a:latin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4" y="1952352"/>
            <a:ext cx="8550318" cy="36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12142</TotalTime>
  <Words>42</Words>
  <Application>Microsoft Office PowerPoint</Application>
  <PresentationFormat>On-screen Show (4:3)</PresentationFormat>
  <Paragraphs>28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Constantia</vt:lpstr>
      <vt:lpstr>Lucida Sans</vt:lpstr>
      <vt:lpstr>Times New Roman</vt:lpstr>
      <vt:lpstr>QSOFT VIETNAM</vt:lpstr>
      <vt:lpstr>PowerPoint Presentation</vt:lpstr>
      <vt:lpstr>Assert Test</vt:lpstr>
      <vt:lpstr>AdvancedAssertTest</vt:lpstr>
      <vt:lpstr>Data Provider Test</vt:lpstr>
      <vt:lpstr>Skipped &amp; Incomplete Test</vt:lpstr>
      <vt:lpstr>Skipped &amp; Incomplete Test (cont)</vt:lpstr>
      <vt:lpstr>Private Protected Test</vt:lpstr>
      <vt:lpstr>Template Test</vt:lpstr>
      <vt:lpstr>PowerPoint Presentation</vt:lpstr>
      <vt:lpstr>THANK YOU!</vt:lpstr>
    </vt:vector>
  </TitlesOfParts>
  <Company>Lotus Mobile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 Quang Son</cp:lastModifiedBy>
  <cp:revision>1105</cp:revision>
  <cp:lastPrinted>2015-01-26T06:13:35Z</cp:lastPrinted>
  <dcterms:created xsi:type="dcterms:W3CDTF">2011-07-05T15:47:08Z</dcterms:created>
  <dcterms:modified xsi:type="dcterms:W3CDTF">2015-10-27T11:09:35Z</dcterms:modified>
</cp:coreProperties>
</file>