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21"/>
  </p:notesMasterIdLst>
  <p:handoutMasterIdLst>
    <p:handoutMasterId r:id="rId22"/>
  </p:handoutMasterIdLst>
  <p:sldIdLst>
    <p:sldId id="388" r:id="rId2"/>
    <p:sldId id="389" r:id="rId3"/>
    <p:sldId id="408" r:id="rId4"/>
    <p:sldId id="409" r:id="rId5"/>
    <p:sldId id="411" r:id="rId6"/>
    <p:sldId id="412" r:id="rId7"/>
    <p:sldId id="410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2" r:id="rId17"/>
    <p:sldId id="421" r:id="rId18"/>
    <p:sldId id="367" r:id="rId19"/>
    <p:sldId id="33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E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0" autoAdjust="0"/>
  </p:normalViewPr>
  <p:slideViewPr>
    <p:cSldViewPr snapToGrid="0" snapToObjects="1"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4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17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17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17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17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9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9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58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4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62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1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1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1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Wednesday, October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Wednesday, October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Wednesday, October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Wednesday, October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Wednesday, October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Wednesday, October 28,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Wednesday, October 28, 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Wednesday, October 28, 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Wednesday, October 28, 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Wednesday, October 28,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Wednesday, October 28,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Wednesday, October 28,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9214"/>
            <a:ext cx="8229600" cy="4105274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b="1" cap="all" dirty="0" smtClean="0">
                <a:ln w="0"/>
                <a:solidFill>
                  <a:srgbClr val="0070C0"/>
                </a:solidFill>
                <a:effectLst>
                  <a:reflection blurRad="12700" stA="50000" endPos="50000" dist="5000" dir="5400000" sy="-100000" rotWithShape="0"/>
                </a:effectLst>
              </a:rPr>
              <a:t>Demo	</a:t>
            </a:r>
          </a:p>
          <a:p>
            <a:pPr marL="0" indent="0" algn="ctr">
              <a:buNone/>
            </a:pPr>
            <a:r>
              <a:rPr lang="en-US" sz="6600" b="1" cap="all" dirty="0" smtClean="0">
                <a:ln w="0"/>
                <a:solidFill>
                  <a:srgbClr val="0070C0"/>
                </a:solidFill>
                <a:effectLst>
                  <a:reflection blurRad="12700" stA="50000" endPos="50000" dist="5000" dir="5400000" sy="-100000" rotWithShape="0"/>
                </a:effectLst>
              </a:rPr>
              <a:t>Unit </a:t>
            </a:r>
            <a:r>
              <a:rPr lang="en-US" sz="6600" b="1" cap="all" dirty="0">
                <a:ln w="0"/>
                <a:solidFill>
                  <a:srgbClr val="0070C0"/>
                </a:solidFill>
                <a:effectLst>
                  <a:reflection blurRad="12700" stA="50000" endPos="50000" dist="5000" dir="5400000" sy="-100000" rotWithShape="0"/>
                </a:effectLst>
              </a:rPr>
              <a:t>testing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072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19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Test Doubles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01" y="1999822"/>
            <a:ext cx="7937536" cy="386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0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19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Test Doubles (</a:t>
            </a:r>
            <a:r>
              <a:rPr lang="en-US" dirty="0" err="1" smtClean="0">
                <a:latin typeface="Calibri" panose="020F0502020204030204" pitchFamily="34" charset="0"/>
              </a:rPr>
              <a:t>cont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  <p:pic>
        <p:nvPicPr>
          <p:cNvPr id="3074" name="Picture 2" descr="C:\Users\quangson\Desktop\Captur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7" y="1442683"/>
            <a:ext cx="7676866" cy="517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2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875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Test Doubles (</a:t>
            </a:r>
            <a:r>
              <a:rPr lang="en-US" dirty="0" err="1" smtClean="0">
                <a:latin typeface="Calibri" panose="020F0502020204030204" pitchFamily="34" charset="0"/>
              </a:rPr>
              <a:t>cont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  <p:pic>
        <p:nvPicPr>
          <p:cNvPr id="5122" name="Picture 2" descr="C:\Users\quangson\Desktop\Captur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6" y="1442682"/>
            <a:ext cx="7635924" cy="518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7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19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Test Doubles (</a:t>
            </a:r>
            <a:r>
              <a:rPr lang="en-US" dirty="0" err="1" smtClean="0">
                <a:latin typeface="Calibri" panose="020F0502020204030204" pitchFamily="34" charset="0"/>
              </a:rPr>
              <a:t>cont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C:\Users\quangson\Desktop\Captur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6" y="1539282"/>
            <a:ext cx="8723072" cy="432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69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19"/>
            <a:ext cx="8229600" cy="739014"/>
          </a:xfrm>
        </p:spPr>
        <p:txBody>
          <a:bodyPr/>
          <a:lstStyle/>
          <a:p>
            <a:r>
              <a:rPr lang="en-US" b="1" dirty="0" smtClean="0"/>
              <a:t>4 ways of </a:t>
            </a:r>
            <a:r>
              <a:rPr lang="en-US" b="1" dirty="0" err="1" smtClean="0"/>
              <a:t>getMockBuilder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662925"/>
              </p:ext>
            </p:extLst>
          </p:nvPr>
        </p:nvGraphicFramePr>
        <p:xfrm>
          <a:off x="0" y="1811742"/>
          <a:ext cx="9144000" cy="5046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8107"/>
                <a:gridCol w="2101756"/>
                <a:gridCol w="2292824"/>
                <a:gridCol w="2661313"/>
              </a:tblGrid>
              <a:tr h="13380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nothing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array()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null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array(‘foo’)</a:t>
                      </a:r>
                      <a:endParaRPr lang="en-US" sz="3200" dirty="0"/>
                    </a:p>
                  </a:txBody>
                  <a:tcPr/>
                </a:tc>
              </a:tr>
              <a:tr h="370823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600" kern="1200" dirty="0" smtClean="0">
                          <a:effectLst/>
                        </a:rPr>
                        <a:t>All stubs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2600" kern="1200" dirty="0" smtClean="0">
                        <a:effectLst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600" kern="1200" dirty="0" smtClean="0">
                          <a:effectLst/>
                        </a:rPr>
                        <a:t>Return null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2600" kern="1200" dirty="0" smtClean="0">
                        <a:effectLst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2600" kern="1200" dirty="0" smtClean="0">
                        <a:effectLst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600" kern="1200" dirty="0" err="1" smtClean="0">
                          <a:effectLst/>
                        </a:rPr>
                        <a:t>Overridable</a:t>
                      </a:r>
                      <a:endParaRPr lang="en-US" sz="2600" kern="1200" dirty="0" smtClean="0">
                        <a:effectLst/>
                      </a:endParaRP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600" kern="1200" dirty="0" smtClean="0">
                          <a:effectLst/>
                        </a:rPr>
                        <a:t>All stubs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2600" kern="1200" dirty="0" smtClean="0">
                        <a:effectLst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600" kern="1200" dirty="0" smtClean="0">
                          <a:effectLst/>
                        </a:rPr>
                        <a:t>Return null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2600" kern="1200" dirty="0" smtClean="0">
                        <a:effectLst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2600" kern="1200" dirty="0" smtClean="0">
                        <a:effectLst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600" kern="1200" dirty="0" err="1" smtClean="0">
                          <a:effectLst/>
                        </a:rPr>
                        <a:t>Overridable</a:t>
                      </a:r>
                      <a:endParaRPr lang="en-US" sz="2600" kern="1200" dirty="0" smtClean="0">
                        <a:effectLst/>
                      </a:endParaRP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mocks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endParaRPr lang="en-US" sz="2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actual code 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endParaRPr lang="en-US" sz="2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Don’t allow override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2600" dirty="0" smtClean="0"/>
                        <a:t>Mixed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endParaRPr lang="en-US" sz="2600" dirty="0" smtClean="0"/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2600" dirty="0" smtClean="0"/>
                        <a:t>Foo (same 1/2)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endParaRPr lang="en-US" sz="2600" dirty="0" smtClean="0"/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endParaRPr lang="en-US" sz="2600" dirty="0" smtClean="0"/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2600" dirty="0" smtClean="0"/>
                        <a:t>Other (same 3)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4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9261"/>
            <a:ext cx="8229600" cy="739014"/>
          </a:xfrm>
        </p:spPr>
        <p:txBody>
          <a:bodyPr/>
          <a:lstStyle/>
          <a:p>
            <a:r>
              <a:rPr lang="en-US" b="1" dirty="0"/>
              <a:t>Mock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454788" cy="4157663"/>
          </a:xfrm>
        </p:spPr>
        <p:txBody>
          <a:bodyPr/>
          <a:lstStyle/>
          <a:p>
            <a:r>
              <a:rPr lang="en-US" sz="2800" dirty="0"/>
              <a:t>A mock object is </a:t>
            </a:r>
            <a:r>
              <a:rPr lang="en-US" sz="2800" dirty="0" smtClean="0"/>
              <a:t>an </a:t>
            </a:r>
            <a:r>
              <a:rPr lang="en-US" sz="2800" dirty="0"/>
              <a:t>object that extends the class you </a:t>
            </a:r>
            <a:r>
              <a:rPr lang="en-US" sz="2800" dirty="0" smtClean="0"/>
              <a:t>define</a:t>
            </a:r>
          </a:p>
          <a:p>
            <a:endParaRPr lang="en-US" sz="2800" dirty="0"/>
          </a:p>
          <a:p>
            <a:r>
              <a:rPr lang="en-US" sz="2800" dirty="0" smtClean="0"/>
              <a:t>Allows to </a:t>
            </a:r>
            <a:r>
              <a:rPr lang="en-US" sz="2800" dirty="0"/>
              <a:t>perform nifty tricks and assertions on it.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1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9261"/>
            <a:ext cx="8229600" cy="739014"/>
          </a:xfrm>
        </p:spPr>
        <p:txBody>
          <a:bodyPr/>
          <a:lstStyle/>
          <a:p>
            <a:r>
              <a:rPr lang="en-US" b="1" dirty="0"/>
              <a:t>Stub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454788" cy="4157663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stub method is a method contained within a mock object that returns </a:t>
            </a:r>
            <a:r>
              <a:rPr lang="en-US" sz="2800" dirty="0"/>
              <a:t>null</a:t>
            </a:r>
            <a:r>
              <a:rPr lang="en-US" sz="2800" dirty="0"/>
              <a:t> by </a:t>
            </a:r>
            <a:r>
              <a:rPr lang="en-US" sz="2800" dirty="0" smtClean="0"/>
              <a:t>default</a:t>
            </a:r>
          </a:p>
          <a:p>
            <a:endParaRPr lang="en-US" sz="2800" dirty="0"/>
          </a:p>
          <a:p>
            <a:r>
              <a:rPr lang="en-US" sz="2800" dirty="0" smtClean="0"/>
              <a:t>But </a:t>
            </a:r>
            <a:r>
              <a:rPr lang="en-US" sz="2800" dirty="0"/>
              <a:t>allows you to easily override the return value.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1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9261"/>
            <a:ext cx="8229600" cy="739014"/>
          </a:xfrm>
        </p:spPr>
        <p:txBody>
          <a:bodyPr/>
          <a:lstStyle/>
          <a:p>
            <a:r>
              <a:rPr lang="en-US" b="1" dirty="0"/>
              <a:t>Mock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454788" cy="4157663"/>
          </a:xfrm>
        </p:spPr>
        <p:txBody>
          <a:bodyPr/>
          <a:lstStyle/>
          <a:p>
            <a:r>
              <a:rPr lang="en-US" sz="2800" dirty="0" smtClean="0"/>
              <a:t>It </a:t>
            </a:r>
            <a:r>
              <a:rPr lang="en-US" sz="2800" dirty="0"/>
              <a:t>does the exact same thing its original method </a:t>
            </a:r>
            <a:r>
              <a:rPr lang="en-US" sz="2800" dirty="0" smtClean="0"/>
              <a:t>does</a:t>
            </a:r>
          </a:p>
          <a:p>
            <a:endParaRPr lang="en-US" sz="2800" dirty="0"/>
          </a:p>
          <a:p>
            <a:r>
              <a:rPr lang="en-US" sz="2800" dirty="0" smtClean="0"/>
              <a:t>Any </a:t>
            </a:r>
            <a:r>
              <a:rPr lang="en-US" sz="2800" dirty="0"/>
              <a:t>code that is in the method you are mocking will </a:t>
            </a:r>
            <a:r>
              <a:rPr lang="en-US" sz="2800" dirty="0" smtClean="0"/>
              <a:t>run actual code and </a:t>
            </a:r>
            <a:r>
              <a:rPr lang="en-US" sz="2800" dirty="0"/>
              <a:t>will not return </a:t>
            </a:r>
            <a:r>
              <a:rPr lang="en-US" sz="2800" dirty="0"/>
              <a:t>null</a:t>
            </a:r>
            <a:r>
              <a:rPr lang="en-US" sz="2800" dirty="0"/>
              <a:t> by </a:t>
            </a:r>
            <a:r>
              <a:rPr lang="en-US" sz="2800" dirty="0" smtClean="0"/>
              <a:t>default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1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97000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9261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Assert Test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assertTrue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assertFalse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assertEquals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assertSame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 err="1">
                <a:latin typeface="Calibri" pitchFamily="34" charset="0"/>
                <a:cs typeface="Calibri" pitchFamily="34" charset="0"/>
              </a:rPr>
              <a:t>assertArrayHasKey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assertContains</a:t>
            </a: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r>
              <a:rPr lang="en-US" sz="3200" dirty="0" err="1">
                <a:latin typeface="Calibri" panose="020F0502020204030204" pitchFamily="34" charset="0"/>
              </a:rPr>
              <a:t>expectOutputString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7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9261"/>
            <a:ext cx="8229600" cy="739014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</a:rPr>
              <a:t>AdvancedAssertTest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5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3945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Data Provider Test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38274"/>
            <a:ext cx="9185923" cy="541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515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Skipped &amp; Incomplete Test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62072"/>
            <a:ext cx="9148777" cy="54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515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Skipped &amp; Incomplete Test (</a:t>
            </a:r>
            <a:r>
              <a:rPr lang="en-US" dirty="0" err="1" smtClean="0">
                <a:latin typeface="Calibri" panose="020F0502020204030204" pitchFamily="34" charset="0"/>
              </a:rPr>
              <a:t>cont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20239"/>
            <a:ext cx="9162533" cy="49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5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059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Private Protected Test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1556657"/>
            <a:ext cx="9154886" cy="530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5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059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Template Test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4" y="1952352"/>
            <a:ext cx="8550318" cy="36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19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Dependency Test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C:\Users\quangson\Desktop\Captu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0310"/>
            <a:ext cx="9144000" cy="53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61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12255</TotalTime>
  <Words>180</Words>
  <Application>Microsoft Office PowerPoint</Application>
  <PresentationFormat>On-screen Show (4:3)</PresentationFormat>
  <Paragraphs>89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QSOFT VIETNAM</vt:lpstr>
      <vt:lpstr>PowerPoint Presentation</vt:lpstr>
      <vt:lpstr>Assert Test</vt:lpstr>
      <vt:lpstr>AdvancedAssertTest</vt:lpstr>
      <vt:lpstr>Data Provider Test</vt:lpstr>
      <vt:lpstr>Skipped &amp; Incomplete Test</vt:lpstr>
      <vt:lpstr>Skipped &amp; Incomplete Test (cont)</vt:lpstr>
      <vt:lpstr>Private Protected Test</vt:lpstr>
      <vt:lpstr>Template Test</vt:lpstr>
      <vt:lpstr>Dependency Test</vt:lpstr>
      <vt:lpstr>Test Doubles</vt:lpstr>
      <vt:lpstr>Test Doubles (cont)</vt:lpstr>
      <vt:lpstr>Test Doubles (cont)</vt:lpstr>
      <vt:lpstr>Test Doubles (cont)</vt:lpstr>
      <vt:lpstr>4 ways of getMockBuilder</vt:lpstr>
      <vt:lpstr>Mock Object</vt:lpstr>
      <vt:lpstr>Stub Method</vt:lpstr>
      <vt:lpstr>Mock Method</vt:lpstr>
      <vt:lpstr>PowerPoint Presentation</vt:lpstr>
      <vt:lpstr>THANK YOU!</vt:lpstr>
    </vt:vector>
  </TitlesOfParts>
  <Company>Lotus Mobile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vuquangson1610@gmail.com</cp:lastModifiedBy>
  <cp:revision>1156</cp:revision>
  <cp:lastPrinted>2015-01-26T06:13:35Z</cp:lastPrinted>
  <dcterms:created xsi:type="dcterms:W3CDTF">2011-07-05T15:47:08Z</dcterms:created>
  <dcterms:modified xsi:type="dcterms:W3CDTF">2015-10-28T15:03:11Z</dcterms:modified>
</cp:coreProperties>
</file>