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6"/>
  </p:notesMasterIdLst>
  <p:handoutMasterIdLst>
    <p:handoutMasterId r:id="rId7"/>
  </p:handoutMasterIdLst>
  <p:sldIdLst>
    <p:sldId id="256" r:id="rId2"/>
    <p:sldId id="352" r:id="rId3"/>
    <p:sldId id="366" r:id="rId4"/>
    <p:sldId id="33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11" autoAdjust="0"/>
  </p:normalViewPr>
  <p:slideViewPr>
    <p:cSldViewPr snapToGrid="0" snapToObjects="1">
      <p:cViewPr varScale="1">
        <p:scale>
          <a:sx n="89" d="100"/>
          <a:sy n="89" d="100"/>
        </p:scale>
        <p:origin x="-1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6/11/15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ED275-7153-994E-99D9-5909A673DFFD}" type="datetime2">
              <a:rPr lang="en-US" smtClean="0"/>
              <a:pPr/>
              <a:t>Thursday, June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4E6C61-ACAA-C24F-8F8A-3369455B37E6}" type="datetime2">
              <a:rPr lang="en-US" smtClean="0"/>
              <a:pPr/>
              <a:t>Thursday, June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81A34F-7B18-5F4C-91E8-15A0B2DB6558}" type="datetime2">
              <a:rPr lang="en-US" smtClean="0"/>
              <a:pPr/>
              <a:t>Thursday, June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08FE6-F300-CA4F-8754-F30BE5DB2C02}" type="datetime2">
              <a:rPr lang="en-US" smtClean="0"/>
              <a:pPr/>
              <a:t>Thursday, June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907637-DE80-574B-9387-2B6489C2DDA9}" type="datetime2">
              <a:rPr lang="en-US" smtClean="0"/>
              <a:pPr/>
              <a:t>Thursday, June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FAD1F-AC8E-0749-90DA-216529CFB27D}" type="datetime2">
              <a:rPr lang="en-US" smtClean="0"/>
              <a:pPr/>
              <a:t>Thursday, June 11, 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E83E-0675-4D45-9588-77AC2712A327}" type="datetime2">
              <a:rPr lang="en-US" smtClean="0"/>
              <a:pPr/>
              <a:t>Thursday, June 11, 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0E04D-79B7-6D41-BB08-435F493F6C30}" type="datetime2">
              <a:rPr lang="en-US" smtClean="0"/>
              <a:pPr/>
              <a:t>Thursday, June 11, 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27C3B-ABCB-0249-A4FA-2A37469F1C4E}" type="datetime2">
              <a:rPr lang="en-US" smtClean="0"/>
              <a:pPr/>
              <a:t>Thursday, June 11, 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F7263A-B695-E045-B371-427CE3BBD559}" type="datetime2">
              <a:rPr lang="en-US" smtClean="0"/>
              <a:pPr/>
              <a:t>Thursday, June 11, 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F21D5-8A27-D144-BD56-2E0DA25B6EEB}" type="datetime2">
              <a:rPr lang="en-US" smtClean="0"/>
              <a:pPr/>
              <a:t>Thursday, June 11, 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3634E6B9-A6FC-5D46-BEFB-60D025A07933}" type="datetime2">
              <a:rPr lang="en-US" smtClean="0"/>
              <a:pPr/>
              <a:t>Thursday, June 11,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9681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CSS xxx</a:t>
            </a:r>
            <a:endParaRPr lang="en-US" sz="54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Thursday, June 11, 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1529353"/>
            <a:ext cx="599605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MÔN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HỌC: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342485" y="6130886"/>
            <a:ext cx="2450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HANOI – JUN, 2015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3875" y="4920081"/>
            <a:ext cx="389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rgbClr val="0E5EA5"/>
                </a:solidFill>
              </a:rPr>
              <a:t>Trình</a:t>
            </a:r>
            <a:r>
              <a:rPr lang="en-US" sz="2000" b="1" i="1" dirty="0" smtClean="0">
                <a:solidFill>
                  <a:srgbClr val="0E5EA5"/>
                </a:solidFill>
              </a:rPr>
              <a:t>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bày</a:t>
            </a:r>
            <a:r>
              <a:rPr lang="en-US" sz="2000" b="1" i="1" dirty="0" smtClean="0">
                <a:solidFill>
                  <a:srgbClr val="0E5EA5"/>
                </a:solidFill>
              </a:rPr>
              <a:t>: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Teamxx</a:t>
            </a:r>
            <a:endParaRPr lang="en-US" sz="2000" b="1" i="1" dirty="0">
              <a:solidFill>
                <a:srgbClr val="0E5E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8FE6-F300-CA4F-8754-F30BE5DB2C02}" type="datetime2">
              <a:rPr lang="en-US" smtClean="0"/>
              <a:pPr/>
              <a:t>Thursday, June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93A9-DE17-42E8-A366-46C30944BF1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20900"/>
            <a:ext cx="1274708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ABC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XYZ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8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8FE6-F300-CA4F-8754-F30BE5DB2C02}" type="datetime2">
              <a:rPr lang="en-US" smtClean="0"/>
              <a:pPr/>
              <a:t>Thursday, June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93A9-DE17-42E8-A366-46C30944BF1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20900"/>
            <a:ext cx="8387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Content here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5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Thursday, June 11, 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10934</TotalTime>
  <Words>44</Words>
  <Application>Microsoft Macintosh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QSOFT VIETNAM</vt:lpstr>
      <vt:lpstr>CSS xxx</vt:lpstr>
      <vt:lpstr>CONTENT </vt:lpstr>
      <vt:lpstr>TITLE 1</vt:lpstr>
      <vt:lpstr>THANK YOU!</vt:lpstr>
    </vt:vector>
  </TitlesOfParts>
  <Company>Lotus Mobile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TuanTA</cp:lastModifiedBy>
  <cp:revision>883</cp:revision>
  <cp:lastPrinted>2015-01-26T06:13:35Z</cp:lastPrinted>
  <dcterms:created xsi:type="dcterms:W3CDTF">2011-07-05T15:47:08Z</dcterms:created>
  <dcterms:modified xsi:type="dcterms:W3CDTF">2015-06-11T10:15:25Z</dcterms:modified>
</cp:coreProperties>
</file>