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0" r:id="rId3"/>
    <p:sldId id="256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3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F301C-BDC3-4137-801E-655949F7434E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20F69-2C98-43A2-8788-3FDF8DA2B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90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http://www.1stwebdesigner.com/power-sass-why-use-css-preprocessors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http://compass-style.org/reference/compass/css3/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20F69-2C98-43A2-8788-3FDF8DA2B5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30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http://www.webinsation.com/benefits-of-using-sass-over-traditional-css</a:t>
            </a:r>
            <a:r>
              <a:rPr lang="en-US" dirty="0" smtClean="0"/>
              <a:t>/</a:t>
            </a:r>
          </a:p>
          <a:p>
            <a:r>
              <a:rPr lang="en-US" smtClean="0"/>
              <a:t>http://compass-style.org/index/mixins/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20F69-2C98-43A2-8788-3FDF8DA2B5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75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http://www.1stwebdesigner.com/power-sass-why-use-css-preprocessors/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20F69-2C98-43A2-8788-3FDF8DA2B5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87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747F-9FE0-49F2-87B2-69DADB5FC0A2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137A-84B5-4FCF-A98F-4D937087A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9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747F-9FE0-49F2-87B2-69DADB5FC0A2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137A-84B5-4FCF-A98F-4D937087A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8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747F-9FE0-49F2-87B2-69DADB5FC0A2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137A-84B5-4FCF-A98F-4D937087A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3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747F-9FE0-49F2-87B2-69DADB5FC0A2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137A-84B5-4FCF-A98F-4D937087A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8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747F-9FE0-49F2-87B2-69DADB5FC0A2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137A-84B5-4FCF-A98F-4D937087A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747F-9FE0-49F2-87B2-69DADB5FC0A2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137A-84B5-4FCF-A98F-4D937087A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0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747F-9FE0-49F2-87B2-69DADB5FC0A2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137A-84B5-4FCF-A98F-4D937087A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2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747F-9FE0-49F2-87B2-69DADB5FC0A2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137A-84B5-4FCF-A98F-4D937087A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5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747F-9FE0-49F2-87B2-69DADB5FC0A2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137A-84B5-4FCF-A98F-4D937087A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3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747F-9FE0-49F2-87B2-69DADB5FC0A2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137A-84B5-4FCF-A98F-4D937087A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5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747F-9FE0-49F2-87B2-69DADB5FC0A2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137A-84B5-4FCF-A98F-4D937087A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3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6747F-9FE0-49F2-87B2-69DADB5FC0A2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2137A-84B5-4FCF-A98F-4D937087A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2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code.google.com/p/dtcss/" TargetMode="External"/><Relationship Id="rId3" Type="http://schemas.openxmlformats.org/officeDocument/2006/relationships/hyperlink" Target="http://sass-lang.com/" TargetMode="External"/><Relationship Id="rId7" Type="http://schemas.openxmlformats.org/officeDocument/2006/relationships/hyperlink" Target="http://pornel.net/css" TargetMode="External"/><Relationship Id="rId2" Type="http://schemas.openxmlformats.org/officeDocument/2006/relationships/hyperlink" Target="http://lesscs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tired.haveamint.com/archive/2008/05/30/check_out_css_cacheer" TargetMode="External"/><Relationship Id="rId5" Type="http://schemas.openxmlformats.org/officeDocument/2006/relationships/hyperlink" Target="http://sourceforge.net/projects/switchcss/" TargetMode="External"/><Relationship Id="rId4" Type="http://schemas.openxmlformats.org/officeDocument/2006/relationships/hyperlink" Target="http://turbinecss.org/" TargetMode="External"/><Relationship Id="rId9" Type="http://schemas.openxmlformats.org/officeDocument/2006/relationships/hyperlink" Target="http://learnboost.github.com/stylu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ass-lang.com/guid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What are CSS preprocessors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1stwebdesigner.com/wp-content/uploads/2012/05/preprocess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86200"/>
            <a:ext cx="66675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037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Mixins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44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Extend/Inheritance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54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Operators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7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</a:t>
            </a:r>
            <a:r>
              <a:rPr lang="en-US" b="1" dirty="0" smtClean="0"/>
              <a:t>preprocessors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LESS</a:t>
            </a:r>
            <a:endParaRPr lang="en-US" dirty="0"/>
          </a:p>
          <a:p>
            <a:r>
              <a:rPr lang="en-US" dirty="0">
                <a:hlinkClick r:id="rId3"/>
              </a:rPr>
              <a:t>SASS</a:t>
            </a:r>
            <a:endParaRPr lang="en-US" dirty="0"/>
          </a:p>
          <a:p>
            <a:r>
              <a:rPr lang="en-US" dirty="0">
                <a:hlinkClick r:id="rId4"/>
              </a:rPr>
              <a:t>Turbine</a:t>
            </a:r>
            <a:endParaRPr lang="en-US" dirty="0"/>
          </a:p>
          <a:p>
            <a:r>
              <a:rPr lang="en-US" dirty="0">
                <a:hlinkClick r:id="rId5"/>
              </a:rPr>
              <a:t>Switch CSS</a:t>
            </a:r>
            <a:endParaRPr lang="en-US" dirty="0"/>
          </a:p>
          <a:p>
            <a:r>
              <a:rPr lang="en-US" dirty="0">
                <a:hlinkClick r:id="rId6"/>
              </a:rPr>
              <a:t>CSS </a:t>
            </a:r>
            <a:r>
              <a:rPr lang="en-US" dirty="0" err="1">
                <a:hlinkClick r:id="rId6"/>
              </a:rPr>
              <a:t>Cacheer</a:t>
            </a:r>
            <a:endParaRPr lang="en-US" dirty="0"/>
          </a:p>
          <a:p>
            <a:r>
              <a:rPr lang="en-US" dirty="0">
                <a:hlinkClick r:id="rId7"/>
              </a:rPr>
              <a:t>CSS Preprocessor</a:t>
            </a:r>
            <a:endParaRPr lang="en-US" dirty="0"/>
          </a:p>
          <a:p>
            <a:r>
              <a:rPr lang="en-US" dirty="0">
                <a:hlinkClick r:id="rId8"/>
              </a:rPr>
              <a:t>DT CSS</a:t>
            </a:r>
            <a:endParaRPr lang="en-US" dirty="0"/>
          </a:p>
          <a:p>
            <a:r>
              <a:rPr lang="en-US" dirty="0">
                <a:hlinkClick r:id="rId9"/>
              </a:rPr>
              <a:t>Stylus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2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2819400"/>
          </a:xfrm>
        </p:spPr>
        <p:txBody>
          <a:bodyPr>
            <a:noAutofit/>
          </a:bodyPr>
          <a:lstStyle/>
          <a:p>
            <a:r>
              <a:rPr lang="en-US" sz="2600" dirty="0">
                <a:hlinkClick r:id="rId2" tooltip="External link"/>
              </a:rPr>
              <a:t>Sass</a:t>
            </a:r>
            <a:r>
              <a:rPr lang="en-US" sz="2600" dirty="0"/>
              <a:t> is an extension of CSS that adds power </a:t>
            </a:r>
            <a:r>
              <a:rPr lang="en-US" sz="2600" dirty="0" smtClean="0"/>
              <a:t>to </a:t>
            </a:r>
            <a:r>
              <a:rPr lang="en-US" sz="2600" dirty="0"/>
              <a:t>the basic language. It allows you to use variables, nested rules, </a:t>
            </a:r>
            <a:r>
              <a:rPr lang="en-US" sz="2600" dirty="0" err="1"/>
              <a:t>mixins</a:t>
            </a:r>
            <a:r>
              <a:rPr lang="en-US" sz="2600" dirty="0"/>
              <a:t>, inline imports, and more, all with a fully CSS-compatible syntax. Sass helps keep large </a:t>
            </a:r>
            <a:r>
              <a:rPr lang="en-US" sz="2600" dirty="0" err="1"/>
              <a:t>stylesheets</a:t>
            </a:r>
            <a:r>
              <a:rPr lang="en-US" sz="2600" dirty="0"/>
              <a:t> well-organized, and get small </a:t>
            </a:r>
            <a:r>
              <a:rPr lang="en-US" sz="2600" dirty="0" err="1"/>
              <a:t>stylesheets</a:t>
            </a:r>
            <a:r>
              <a:rPr lang="en-US" sz="2600" dirty="0"/>
              <a:t> up and running quickly.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5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Have all OOCSS benefits</a:t>
            </a:r>
          </a:p>
          <a:p>
            <a:r>
              <a:rPr lang="en-US" b="1" dirty="0" smtClean="0"/>
              <a:t>Fewer </a:t>
            </a:r>
            <a:r>
              <a:rPr lang="en-US" b="1" dirty="0"/>
              <a:t>HTTP Requests by Using the @import </a:t>
            </a:r>
            <a:r>
              <a:rPr lang="en-US" b="1" dirty="0" smtClean="0"/>
              <a:t>Attribute</a:t>
            </a:r>
          </a:p>
          <a:p>
            <a:r>
              <a:rPr lang="en-US" b="1" dirty="0"/>
              <a:t>Keep Your Responsive Design Project More </a:t>
            </a:r>
            <a:r>
              <a:rPr lang="en-US" b="1" dirty="0" smtClean="0"/>
              <a:t>Organized, keep the code short and easy to control</a:t>
            </a:r>
            <a:endParaRPr lang="en-US" b="1" dirty="0"/>
          </a:p>
          <a:p>
            <a:r>
              <a:rPr lang="en-US" b="1" dirty="0"/>
              <a:t>Don’t Repeat Similar CSS Statements Throughout Your </a:t>
            </a:r>
            <a:r>
              <a:rPr lang="en-US" b="1" dirty="0" smtClean="0"/>
              <a:t>Project, reusable code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4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Not for beginners</a:t>
            </a:r>
            <a:endParaRPr lang="en-US" b="1" dirty="0" smtClean="0"/>
          </a:p>
          <a:p>
            <a:pPr lvl="1"/>
            <a:r>
              <a:rPr lang="en-US" b="1" dirty="0" smtClean="0"/>
              <a:t>You </a:t>
            </a:r>
            <a:r>
              <a:rPr lang="en-US" b="1" dirty="0"/>
              <a:t>need time to fully understand the </a:t>
            </a:r>
            <a:r>
              <a:rPr lang="en-US" b="1" dirty="0" smtClean="0"/>
              <a:t>framework</a:t>
            </a:r>
          </a:p>
          <a:p>
            <a:pPr lvl="1"/>
            <a:r>
              <a:rPr lang="en-US" dirty="0" smtClean="0"/>
              <a:t>Need basic </a:t>
            </a:r>
            <a:r>
              <a:rPr lang="en-US" dirty="0"/>
              <a:t>programming language</a:t>
            </a:r>
            <a:endParaRPr lang="en-US" b="1" dirty="0"/>
          </a:p>
          <a:p>
            <a:r>
              <a:rPr lang="en-US" dirty="0" smtClean="0"/>
              <a:t>Need installation/environments setup</a:t>
            </a:r>
          </a:p>
          <a:p>
            <a:r>
              <a:rPr lang="en-US" dirty="0" smtClean="0"/>
              <a:t>Need time to compile</a:t>
            </a:r>
          </a:p>
          <a:p>
            <a:r>
              <a:rPr lang="en-US" dirty="0" smtClean="0"/>
              <a:t>A little bit hard to debug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5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7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Partials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3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61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119</Words>
  <Application>Microsoft Office PowerPoint</Application>
  <PresentationFormat>On-screen Show (4:3)</PresentationFormat>
  <Paragraphs>39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What are CSS preprocessors </vt:lpstr>
      <vt:lpstr>Available preprocessors</vt:lpstr>
      <vt:lpstr>Sass is an extension of CSS that adds power to the basic language. It allows you to use variables, nested rules, mixins, inline imports, and more, all with a fully CSS-compatible syntax. Sass helps keep large stylesheets well-organized, and get small stylesheets up and running quickly.</vt:lpstr>
      <vt:lpstr>Advantages</vt:lpstr>
      <vt:lpstr>Disadvantages</vt:lpstr>
      <vt:lpstr>Variables </vt:lpstr>
      <vt:lpstr>Nesting </vt:lpstr>
      <vt:lpstr>Partials </vt:lpstr>
      <vt:lpstr>Import </vt:lpstr>
      <vt:lpstr>Mixins </vt:lpstr>
      <vt:lpstr>Extend/Inheritance </vt:lpstr>
      <vt:lpstr>Operators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 is an extension of CSS that adds power to the basic language. It allows you to use variables, nested rules, mixins, inline imports, and more, all with a fully CSS-compatible syntax. Sass helps keep large stylesheets well-organized, and get small stylesheets up and running quickly.</dc:title>
  <dc:creator>vuquangson1610@gmail.com</dc:creator>
  <cp:lastModifiedBy>vuquangson1610@gmail.com</cp:lastModifiedBy>
  <cp:revision>26</cp:revision>
  <dcterms:created xsi:type="dcterms:W3CDTF">2015-06-13T03:46:37Z</dcterms:created>
  <dcterms:modified xsi:type="dcterms:W3CDTF">2015-06-14T05:54:46Z</dcterms:modified>
</cp:coreProperties>
</file>