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2" r:id="rId3"/>
    <p:sldId id="421" r:id="rId4"/>
    <p:sldId id="423" r:id="rId5"/>
    <p:sldId id="424" r:id="rId6"/>
    <p:sldId id="425" r:id="rId7"/>
    <p:sldId id="367" r:id="rId8"/>
    <p:sldId id="33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713" autoAdjust="0"/>
    <p:restoredTop sz="89964" autoAdjust="0"/>
  </p:normalViewPr>
  <p:slideViewPr>
    <p:cSldViewPr snapToGrid="0" snapToObjects="1"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45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Wednesday, March 02,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Wednesday, March 02,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Wednesday, March 02,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Wednesday, March 02,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Wednesday, March 02,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Wednesday, March 02,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Wednesday, March 02,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Wednesday, March 02,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Wednesday, March 02,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Wednesday, March 02,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Wednesday, March 02,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Wednesday, March 02,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88" y="1874520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ExtJS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Theming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 System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1187" y="6232112"/>
            <a:ext cx="2552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NOV,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8662" y="4516017"/>
            <a:ext cx="3899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200" b="1" i="1" dirty="0" smtClean="0">
                <a:solidFill>
                  <a:srgbClr val="0E5EA5"/>
                </a:solidFill>
              </a:rPr>
              <a:t> </a:t>
            </a:r>
            <a:r>
              <a:rPr lang="en-US" sz="22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200" b="1" i="1" dirty="0" smtClean="0">
                <a:solidFill>
                  <a:srgbClr val="0E5EA5"/>
                </a:solidFill>
              </a:rPr>
              <a:t>: </a:t>
            </a:r>
            <a:r>
              <a:rPr lang="en-US" sz="2200" b="1" i="1" dirty="0" err="1" smtClean="0">
                <a:solidFill>
                  <a:srgbClr val="0E5EA5"/>
                </a:solidFill>
              </a:rPr>
              <a:t>Vũ</a:t>
            </a:r>
            <a:r>
              <a:rPr lang="en-US" sz="2200" b="1" i="1" dirty="0" smtClean="0">
                <a:solidFill>
                  <a:srgbClr val="0E5EA5"/>
                </a:solidFill>
              </a:rPr>
              <a:t> Quang </a:t>
            </a:r>
            <a:r>
              <a:rPr lang="en-US" sz="2200" b="1" i="1" dirty="0" err="1" smtClean="0">
                <a:solidFill>
                  <a:srgbClr val="0E5EA5"/>
                </a:solidFill>
              </a:rPr>
              <a:t>Sơn</a:t>
            </a:r>
            <a:endParaRPr lang="en-US" sz="2200" b="1" i="1" dirty="0">
              <a:solidFill>
                <a:srgbClr val="0E5EA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994" y="475488"/>
            <a:ext cx="8796528" cy="87997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Generate App for Theme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99616"/>
            <a:ext cx="8606672" cy="51297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Cambria" pitchFamily="18" charset="0"/>
            </a:endParaRPr>
          </a:p>
        </p:txBody>
      </p:sp>
      <p:pic>
        <p:nvPicPr>
          <p:cNvPr id="3074" name="Picture 2" descr="C:\Users\sonvq\Desktop\Screenshot_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438" y="1691640"/>
            <a:ext cx="8745537" cy="819150"/>
          </a:xfrm>
          <a:prstGeom prst="rect">
            <a:avLst/>
          </a:prstGeom>
          <a:noFill/>
        </p:spPr>
      </p:pic>
      <p:pic>
        <p:nvPicPr>
          <p:cNvPr id="3075" name="Picture 3" descr="C:\Users\sonvq\Desktop\Screenshot_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1052" y="2835974"/>
            <a:ext cx="5058156" cy="29544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994" y="484632"/>
            <a:ext cx="8796528" cy="87997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Generate Theme Package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99616"/>
            <a:ext cx="8606672" cy="51297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  <p:pic>
        <p:nvPicPr>
          <p:cNvPr id="1029" name="Picture 5" descr="C:\Users\sonvq\Desktop\Screenshot_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0712" y="2891086"/>
            <a:ext cx="5362575" cy="25996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  <p:pic>
        <p:nvPicPr>
          <p:cNvPr id="1030" name="Picture 6" descr="C:\Users\sonvq\Desktop\Screenshot_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0712" y="1737360"/>
            <a:ext cx="5362575" cy="80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994" y="420624"/>
            <a:ext cx="8796528" cy="87997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File Structure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Avenir Medium"/>
            </a:endParaRPr>
          </a:p>
        </p:txBody>
      </p:sp>
      <p:pic>
        <p:nvPicPr>
          <p:cNvPr id="4099" name="Picture 3" descr="C:\Users\sonvq\Desktop\Screenshot_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510" y="1557719"/>
            <a:ext cx="4491346" cy="48804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994" y="455045"/>
            <a:ext cx="8796528" cy="87997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File Structure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Avenir Medium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3880" y="1975104"/>
          <a:ext cx="8049768" cy="38861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22358"/>
                <a:gridCol w="5727410"/>
              </a:tblGrid>
              <a:tr h="5106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ambria" pitchFamily="18" charset="0"/>
                        </a:rPr>
                        <a:t>package.json</a:t>
                      </a:r>
                      <a:endParaRPr lang="en-US" sz="1800" dirty="0" smtClean="0">
                        <a:solidFill>
                          <a:srgbClr val="0000FF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package properties (name, version, and dependencies)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482227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0000FF"/>
                          </a:solidFill>
                          <a:latin typeface="Cambria" pitchFamily="18" charset="0"/>
                          <a:ea typeface="+mn-ea"/>
                          <a:cs typeface="Calibri" pitchFamily="34" charset="0"/>
                        </a:rPr>
                        <a:t>sass/</a:t>
                      </a:r>
                      <a:endParaRPr lang="en-US" b="1" dirty="0">
                        <a:solidFill>
                          <a:srgbClr val="0000FF"/>
                        </a:solidFill>
                        <a:latin typeface="Cambria" pitchFamily="18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theme files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482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rgbClr val="0000FF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sass/</a:t>
                      </a:r>
                      <a:r>
                        <a:rPr lang="en-US" sz="1800" b="1" i="0" kern="1200" dirty="0" err="1" smtClean="0">
                          <a:solidFill>
                            <a:srgbClr val="0000FF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1" i="0" kern="1200" dirty="0" smtClean="0">
                          <a:solidFill>
                            <a:srgbClr val="0000FF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/</a:t>
                      </a:r>
                      <a:endParaRPr lang="en-US" b="1" dirty="0" smtClean="0">
                        <a:solidFill>
                          <a:srgbClr val="0000FF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variables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482227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0000FF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sass/</a:t>
                      </a:r>
                      <a:r>
                        <a:rPr lang="en-US" sz="1800" b="1" i="0" kern="1200" dirty="0" err="1" smtClean="0">
                          <a:solidFill>
                            <a:srgbClr val="0000FF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1" i="0" kern="1200" dirty="0" smtClean="0">
                          <a:solidFill>
                            <a:srgbClr val="0000FF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/</a:t>
                      </a:r>
                      <a:endParaRPr lang="en-US" b="1" dirty="0">
                        <a:solidFill>
                          <a:srgbClr val="0000FF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rules and UI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mixin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482227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0000FF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sass/etc/</a:t>
                      </a:r>
                      <a:endParaRPr lang="en-US" b="1" dirty="0">
                        <a:solidFill>
                          <a:srgbClr val="0000FF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additional utility functions or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mixins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482227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0000FF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sass/example</a:t>
                      </a:r>
                      <a:endParaRPr lang="en-US" b="1" dirty="0">
                        <a:solidFill>
                          <a:srgbClr val="0000FF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used in image slicing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482227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0000FF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resources/</a:t>
                      </a:r>
                      <a:endParaRPr lang="en-US" b="1" dirty="0">
                        <a:solidFill>
                          <a:srgbClr val="0000FF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images and static resources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482227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rgbClr val="0000FF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overrides/</a:t>
                      </a:r>
                      <a:endParaRPr lang="en-US" b="1" dirty="0">
                        <a:solidFill>
                          <a:srgbClr val="0000FF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JavaScript overrides Ext JS component classes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994" y="484632"/>
            <a:ext cx="8796528" cy="87997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Running Theme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99616"/>
            <a:ext cx="8606672" cy="51297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None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Cambria" pitchFamily="18" charset="0"/>
              </a:rPr>
              <a:t>			?</a:t>
            </a:r>
            <a:r>
              <a:rPr lang="en-US" sz="2200" b="1" dirty="0" err="1" smtClean="0">
                <a:solidFill>
                  <a:srgbClr val="0000FF"/>
                </a:solidFill>
                <a:latin typeface="Cambria" pitchFamily="18" charset="0"/>
              </a:rPr>
              <a:t>platformTags</a:t>
            </a:r>
            <a:r>
              <a:rPr lang="en-US" sz="2200" b="1" dirty="0" smtClean="0">
                <a:solidFill>
                  <a:srgbClr val="0000FF"/>
                </a:solidFill>
                <a:latin typeface="Cambria" pitchFamily="18" charset="0"/>
              </a:rPr>
              <a:t>=</a:t>
            </a:r>
            <a:r>
              <a:rPr lang="en-US" sz="2200" b="1" dirty="0" err="1" smtClean="0">
                <a:solidFill>
                  <a:srgbClr val="0000FF"/>
                </a:solidFill>
                <a:latin typeface="Cambria" pitchFamily="18" charset="0"/>
              </a:rPr>
              <a:t>fashion:true</a:t>
            </a: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Update changes on browser without refresh (nearly real time)</a:t>
            </a: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  <p:pic>
        <p:nvPicPr>
          <p:cNvPr id="5122" name="Picture 2" descr="C:\Users\sonvq\Desktop\Screenshot_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994" y="1711833"/>
            <a:ext cx="8497887" cy="81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37763</TotalTime>
  <Words>71</Words>
  <Application>Microsoft Office PowerPoint</Application>
  <PresentationFormat>On-screen Show (4:3)</PresentationFormat>
  <Paragraphs>49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QSOFT VIETNAM</vt:lpstr>
      <vt:lpstr>ExtJS Theming System</vt:lpstr>
      <vt:lpstr>   Generate App for Theme  </vt:lpstr>
      <vt:lpstr> Generate Theme Package </vt:lpstr>
      <vt:lpstr> File Structure </vt:lpstr>
      <vt:lpstr> File Structure </vt:lpstr>
      <vt:lpstr> Running Theme </vt:lpstr>
      <vt:lpstr>Slide 7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sonvq</cp:lastModifiedBy>
  <cp:revision>2080</cp:revision>
  <cp:lastPrinted>2015-01-26T06:13:35Z</cp:lastPrinted>
  <dcterms:created xsi:type="dcterms:W3CDTF">2011-07-05T15:47:08Z</dcterms:created>
  <dcterms:modified xsi:type="dcterms:W3CDTF">2016-03-02T08:59:20Z</dcterms:modified>
</cp:coreProperties>
</file>