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6"/>
  </p:notesMasterIdLst>
  <p:handoutMasterIdLst>
    <p:handoutMasterId r:id="rId7"/>
  </p:handoutMasterIdLst>
  <p:sldIdLst>
    <p:sldId id="256" r:id="rId2"/>
    <p:sldId id="425" r:id="rId3"/>
    <p:sldId id="367" r:id="rId4"/>
    <p:sldId id="33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713" autoAdjust="0"/>
    <p:restoredTop sz="89964" autoAdjust="0"/>
  </p:normalViewPr>
  <p:slideViewPr>
    <p:cSldViewPr snapToGrid="0" snapToObjects="1">
      <p:cViewPr varScale="1">
        <p:scale>
          <a:sx n="104" d="100"/>
          <a:sy n="104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14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http://localhost/extjs/theming-team-workspace/theme-team-app/</a:t>
            </a:r>
          </a:p>
          <a:p>
            <a:r>
              <a:rPr lang="en-US" dirty="0" smtClean="0"/>
              <a:t>http://localhost/extjs/theming-team-workspace/qsoft-training-app/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https://console.cloud.google.com/compute/instances?_ga=1.148555569.700798094.1458116336&amp;project=amazing-wheel-1252&amp;graph=GCE_CPU&amp;duration=PT1H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Tuesday, April 26,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Tuesday, April 26,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1874520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ExtJS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</a:t>
            </a: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Theming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System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4516017"/>
            <a:ext cx="3899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200" b="1" i="1" dirty="0" smtClean="0">
                <a:solidFill>
                  <a:srgbClr val="0E5EA5"/>
                </a:solidFill>
              </a:rPr>
              <a:t>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200" b="1" i="1" dirty="0" smtClean="0">
                <a:solidFill>
                  <a:srgbClr val="0E5EA5"/>
                </a:solidFill>
              </a:rPr>
              <a:t>: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200" b="1" i="1" dirty="0" smtClean="0">
                <a:solidFill>
                  <a:srgbClr val="0E5EA5"/>
                </a:solidFill>
              </a:rPr>
              <a:t> Quang </a:t>
            </a:r>
            <a:r>
              <a:rPr lang="en-US" sz="2200" b="1" i="1" dirty="0" err="1" smtClean="0">
                <a:solidFill>
                  <a:srgbClr val="0E5EA5"/>
                </a:solidFill>
              </a:rPr>
              <a:t>Sơn</a:t>
            </a:r>
            <a:endParaRPr lang="en-US" sz="22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3994" y="0"/>
            <a:ext cx="8796528" cy="87997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Demo Content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99616"/>
            <a:ext cx="8606672" cy="5129785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Demo theme</a:t>
            </a:r>
          </a:p>
          <a:p>
            <a:r>
              <a:rPr lang="en-US" sz="2200" dirty="0" smtClean="0">
                <a:latin typeface="Cambria" pitchFamily="18" charset="0"/>
              </a:rPr>
              <a:t>Demo </a:t>
            </a:r>
            <a:r>
              <a:rPr lang="en-US" sz="2200" dirty="0" smtClean="0">
                <a:latin typeface="Cambria" pitchFamily="18" charset="0"/>
              </a:rPr>
              <a:t>app (admin and normal user)</a:t>
            </a:r>
          </a:p>
          <a:p>
            <a:r>
              <a:rPr lang="en-US" sz="2200" dirty="0" err="1" smtClean="0">
                <a:latin typeface="Cambria" pitchFamily="18" charset="0"/>
              </a:rPr>
              <a:t>localStorage</a:t>
            </a:r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App and API project structure, command lines (routes, migrate,…)</a:t>
            </a:r>
          </a:p>
          <a:p>
            <a:r>
              <a:rPr lang="en-US" sz="2200" dirty="0" smtClean="0">
                <a:latin typeface="Cambria" pitchFamily="18" charset="0"/>
              </a:rPr>
              <a:t>Google Cloud deployment</a:t>
            </a:r>
          </a:p>
          <a:p>
            <a:r>
              <a:rPr lang="en-US" sz="2200" dirty="0" smtClean="0">
                <a:latin typeface="Cambria" pitchFamily="18" charset="0"/>
              </a:rPr>
              <a:t>Future work</a:t>
            </a:r>
          </a:p>
          <a:p>
            <a:r>
              <a:rPr lang="en-US" sz="2200" dirty="0" smtClean="0">
                <a:latin typeface="Cambria" pitchFamily="18" charset="0"/>
              </a:rPr>
              <a:t>Questions and Improvements</a:t>
            </a:r>
            <a:endParaRPr lang="en-US" sz="2200" dirty="0" smtClean="0">
              <a:latin typeface="Cambria" pitchFamily="18" charset="0"/>
            </a:endParaRPr>
          </a:p>
          <a:p>
            <a:pPr>
              <a:buNone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  <a:p>
            <a:pPr>
              <a:buNone/>
            </a:pPr>
            <a:endParaRPr lang="en-US" sz="2200" b="1" dirty="0" smtClean="0">
              <a:solidFill>
                <a:srgbClr val="00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14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37854</TotalTime>
  <Words>70</Words>
  <Application>Microsoft Office PowerPoint</Application>
  <PresentationFormat>On-screen Show (4:3)</PresentationFormat>
  <Paragraphs>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QSOFT VIETNAM</vt:lpstr>
      <vt:lpstr>ExtJS Theming System</vt:lpstr>
      <vt:lpstr> Demo Content</vt:lpstr>
      <vt:lpstr>Slide 3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2090</cp:revision>
  <cp:lastPrinted>2015-01-26T06:13:35Z</cp:lastPrinted>
  <dcterms:created xsi:type="dcterms:W3CDTF">2011-07-05T15:47:08Z</dcterms:created>
  <dcterms:modified xsi:type="dcterms:W3CDTF">2016-04-26T02:59:41Z</dcterms:modified>
</cp:coreProperties>
</file>