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95" r:id="rId1"/>
  </p:sldMasterIdLst>
  <p:notesMasterIdLst>
    <p:notesMasterId r:id="rId6"/>
  </p:notesMasterIdLst>
  <p:handoutMasterIdLst>
    <p:handoutMasterId r:id="rId7"/>
  </p:handoutMasterIdLst>
  <p:sldIdLst>
    <p:sldId id="256" r:id="rId2"/>
    <p:sldId id="425" r:id="rId3"/>
    <p:sldId id="367" r:id="rId4"/>
    <p:sldId id="33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0E5EA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4713" autoAdjust="0"/>
    <p:restoredTop sz="89964" autoAdjust="0"/>
  </p:normalViewPr>
  <p:slideViewPr>
    <p:cSldViewPr snapToGrid="0" snapToObjects="1">
      <p:cViewPr varScale="1">
        <p:scale>
          <a:sx n="104" d="100"/>
          <a:sy n="104" d="100"/>
        </p:scale>
        <p:origin x="-18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239D8-9946-CA43-8D24-8F75F9EC746F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555D0-D576-144C-A110-33DEAAC5A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7071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3C4F2-547F-4EAC-A4FB-1991884D518B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45946-0CF3-4C0F-AF5C-F563F65A0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7518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345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http://localhost/extjs/theming-team-workspace/theme-team-app/</a:t>
            </a:r>
          </a:p>
          <a:p>
            <a:r>
              <a:rPr lang="en-US" dirty="0" smtClean="0"/>
              <a:t>http://localhost/extjs/theming-team-workspace/qsoft-training-app/</a:t>
            </a:r>
          </a:p>
          <a:p>
            <a:r>
              <a:rPr lang="en-US" smtClean="0"/>
              <a:t>https</a:t>
            </a:r>
            <a:r>
              <a:rPr lang="en-US" dirty="0" smtClean="0"/>
              <a:t>://console.cloud.google.com/compute/instances?_</a:t>
            </a:r>
            <a:r>
              <a:rPr lang="en-US" dirty="0" smtClean="0"/>
              <a:t>ga=1.148555569.700798094.1458116336&amp;project=amazing-wheel-1252&amp;graph=GCE_CPU&amp;duration=PT1H</a:t>
            </a:r>
          </a:p>
          <a:p>
            <a:r>
              <a:rPr lang="en-US" dirty="0" smtClean="0"/>
              <a:t>http://23.251.156.209/extjs/theming-team-workspace/qsoft-training-app/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737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95E4D3-92F1-F74E-BDA8-3EA24612ADAC}" type="datetime2">
              <a:rPr lang="en-US" smtClean="0"/>
              <a:pPr/>
              <a:t>Tuesday, April 26,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58C7B7-FC72-9D41-BEE1-BB86D4F232B4}" type="datetime2">
              <a:rPr lang="en-US" smtClean="0"/>
              <a:pPr/>
              <a:t>Tuesday, April 26,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7682"/>
            <a:ext cx="2057400" cy="54255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7682"/>
            <a:ext cx="6019800" cy="5425599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6E821B-96E8-764D-BF74-9827494534E4}" type="datetime2">
              <a:rPr lang="en-US" smtClean="0"/>
              <a:pPr/>
              <a:t>Tuesday, April 26,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2186"/>
            <a:ext cx="8229600" cy="739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0900"/>
            <a:ext cx="8229600" cy="4157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D89BD2-8F64-7D49-B0EC-A10964D418B9}" type="datetime2">
              <a:rPr lang="en-US" smtClean="0"/>
              <a:pPr/>
              <a:t>Tuesday, April 26,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66F277-A6C8-D74E-AD9A-DEDC5E2BD837}" type="datetime2">
              <a:rPr lang="en-US" smtClean="0"/>
              <a:pPr/>
              <a:t>Tuesday, April 26,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5"/>
            <a:ext cx="8229600" cy="6325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6600"/>
            <a:ext cx="4038600" cy="41195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06600"/>
            <a:ext cx="4038600" cy="4119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B6B04E-5C92-7445-BA45-A4E3769C0C5A}" type="datetime2">
              <a:rPr lang="en-US" smtClean="0"/>
              <a:pPr/>
              <a:t>Tuesday, April 26, 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4"/>
            <a:ext cx="8229600" cy="85875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121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48001"/>
            <a:ext cx="4040188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121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48001"/>
            <a:ext cx="4041775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8670BD-E6C9-264B-B690-760DD144ACC6}" type="datetime2">
              <a:rPr lang="en-US" smtClean="0"/>
              <a:pPr/>
              <a:t>Tuesday, April 26, 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7824"/>
            <a:ext cx="8229600" cy="858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675A36-41C1-3640-8C6B-1BC6AFC60484}" type="datetime2">
              <a:rPr lang="en-US" smtClean="0"/>
              <a:pPr/>
              <a:t>Tuesday, April 26, 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7F365B-D897-1947-952A-6C45D93ACDC1}" type="datetime2">
              <a:rPr lang="en-US" smtClean="0"/>
              <a:pPr/>
              <a:t>Tuesday, April 26, 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5100"/>
            <a:ext cx="3008313" cy="787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EF7792-C4C4-FC44-A7F5-725EC2CD30B1}" type="datetime2">
              <a:rPr lang="en-US" smtClean="0"/>
              <a:pPr/>
              <a:t>Tuesday, April 26, 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33499"/>
            <a:ext cx="5486400" cy="33940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13829E-7EE3-3944-BE84-808F00A9FAF3}" type="datetime2">
              <a:rPr lang="en-US" smtClean="0"/>
              <a:pPr/>
              <a:t>Tuesday, April 26, 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97825"/>
            <a:ext cx="8229600" cy="59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92302"/>
            <a:ext cx="8229600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45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92714F1E-B45D-F141-BCEC-0A4A490D9DB7}" type="datetime2">
              <a:rPr lang="en-US" smtClean="0"/>
              <a:pPr/>
              <a:t>Tuesday, April 26,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00" y="6546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6" r:id="rId1"/>
    <p:sldLayoutId id="2147485497" r:id="rId2"/>
    <p:sldLayoutId id="2147485498" r:id="rId3"/>
    <p:sldLayoutId id="2147485499" r:id="rId4"/>
    <p:sldLayoutId id="2147485500" r:id="rId5"/>
    <p:sldLayoutId id="2147485501" r:id="rId6"/>
    <p:sldLayoutId id="2147485502" r:id="rId7"/>
    <p:sldLayoutId id="2147485503" r:id="rId8"/>
    <p:sldLayoutId id="2147485504" r:id="rId9"/>
    <p:sldLayoutId id="2147485505" r:id="rId10"/>
    <p:sldLayoutId id="2147485506" r:id="rId11"/>
  </p:sldLayoutIdLst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088" y="1874520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ExtJS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 </a:t>
            </a:r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Theming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 System</a:t>
            </a:r>
            <a:endParaRPr lang="en-US" sz="5400" b="1" dirty="0">
              <a:solidFill>
                <a:schemeClr val="accent6">
                  <a:lumMod val="75000"/>
                </a:schemeClr>
              </a:solidFill>
              <a:latin typeface="Constant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026190"/>
            <a:ext cx="6076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CHƯƠNG TRÌNH ĐÀO TẠO NHÂN VIÊN 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91187" y="6232112"/>
            <a:ext cx="2552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HANOI – NOV, 2015 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78662" y="4516017"/>
            <a:ext cx="3899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 err="1" smtClean="0">
                <a:solidFill>
                  <a:srgbClr val="0E5EA5"/>
                </a:solidFill>
              </a:rPr>
              <a:t>Trình</a:t>
            </a:r>
            <a:r>
              <a:rPr lang="en-US" sz="2200" b="1" i="1" dirty="0" smtClean="0">
                <a:solidFill>
                  <a:srgbClr val="0E5EA5"/>
                </a:solidFill>
              </a:rPr>
              <a:t> </a:t>
            </a:r>
            <a:r>
              <a:rPr lang="en-US" sz="2200" b="1" i="1" dirty="0" err="1" smtClean="0">
                <a:solidFill>
                  <a:srgbClr val="0E5EA5"/>
                </a:solidFill>
              </a:rPr>
              <a:t>bày</a:t>
            </a:r>
            <a:r>
              <a:rPr lang="en-US" sz="2200" b="1" i="1" dirty="0" smtClean="0">
                <a:solidFill>
                  <a:srgbClr val="0E5EA5"/>
                </a:solidFill>
              </a:rPr>
              <a:t>: </a:t>
            </a:r>
            <a:r>
              <a:rPr lang="en-US" sz="2200" b="1" i="1" dirty="0" err="1" smtClean="0">
                <a:solidFill>
                  <a:srgbClr val="0E5EA5"/>
                </a:solidFill>
              </a:rPr>
              <a:t>Vũ</a:t>
            </a:r>
            <a:r>
              <a:rPr lang="en-US" sz="2200" b="1" i="1" dirty="0" smtClean="0">
                <a:solidFill>
                  <a:srgbClr val="0E5EA5"/>
                </a:solidFill>
              </a:rPr>
              <a:t> Quang </a:t>
            </a:r>
            <a:r>
              <a:rPr lang="en-US" sz="2200" b="1" i="1" dirty="0" err="1" smtClean="0">
                <a:solidFill>
                  <a:srgbClr val="0E5EA5"/>
                </a:solidFill>
              </a:rPr>
              <a:t>Sơn</a:t>
            </a:r>
            <a:endParaRPr lang="en-US" sz="2200" b="1" i="1" dirty="0">
              <a:solidFill>
                <a:srgbClr val="0E5EA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6866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133994" y="0"/>
            <a:ext cx="8796528" cy="879979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Demo Content</a:t>
            </a:r>
            <a:endParaRPr lang="en-US" dirty="0">
              <a:latin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99616"/>
            <a:ext cx="8606672" cy="5129785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Demo theme</a:t>
            </a:r>
          </a:p>
          <a:p>
            <a:r>
              <a:rPr lang="en-US" sz="2200" dirty="0" smtClean="0">
                <a:latin typeface="Cambria" pitchFamily="18" charset="0"/>
              </a:rPr>
              <a:t>Demo app (admin and normal user)</a:t>
            </a:r>
          </a:p>
          <a:p>
            <a:r>
              <a:rPr lang="en-US" sz="2200" dirty="0" err="1" smtClean="0">
                <a:latin typeface="Cambria" pitchFamily="18" charset="0"/>
              </a:rPr>
              <a:t>localStorage</a:t>
            </a:r>
            <a:endParaRPr lang="en-US" sz="2200" dirty="0" smtClean="0">
              <a:latin typeface="Cambria" pitchFamily="18" charset="0"/>
            </a:endParaRPr>
          </a:p>
          <a:p>
            <a:r>
              <a:rPr lang="en-US" sz="2200" dirty="0" smtClean="0">
                <a:latin typeface="Cambria" pitchFamily="18" charset="0"/>
              </a:rPr>
              <a:t>App and API project structure, command lines (routes, migrate,…)</a:t>
            </a:r>
          </a:p>
          <a:p>
            <a:r>
              <a:rPr lang="en-US" sz="2200" dirty="0" smtClean="0">
                <a:latin typeface="Cambria" pitchFamily="18" charset="0"/>
              </a:rPr>
              <a:t>Google Cloud deployment</a:t>
            </a:r>
          </a:p>
          <a:p>
            <a:r>
              <a:rPr lang="en-US" sz="2200" dirty="0" smtClean="0">
                <a:latin typeface="Cambria" pitchFamily="18" charset="0"/>
              </a:rPr>
              <a:t>Future work</a:t>
            </a:r>
          </a:p>
          <a:p>
            <a:r>
              <a:rPr lang="en-US" sz="2200" dirty="0" smtClean="0">
                <a:latin typeface="Cambria" pitchFamily="18" charset="0"/>
              </a:rPr>
              <a:t>Questions and Improvements</a:t>
            </a:r>
          </a:p>
          <a:p>
            <a:pPr>
              <a:buNone/>
            </a:pPr>
            <a:endParaRPr lang="en-US" sz="2200" b="1" dirty="0" smtClean="0">
              <a:solidFill>
                <a:srgbClr val="0000FF"/>
              </a:solidFill>
              <a:latin typeface="Cambria" pitchFamily="18" charset="0"/>
            </a:endParaRPr>
          </a:p>
          <a:p>
            <a:pPr>
              <a:buNone/>
            </a:pPr>
            <a:endParaRPr lang="en-US" sz="2200" b="1" dirty="0" smtClean="0">
              <a:solidFill>
                <a:srgbClr val="0000FF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20961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0" y="1397000"/>
            <a:ext cx="8128000" cy="4064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721451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4656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THANK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YOU!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79793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SOFT VIETN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QSOFT VIETNAM.potx</Template>
  <TotalTime>37854</TotalTime>
  <Words>74</Words>
  <Application>Microsoft Office PowerPoint</Application>
  <PresentationFormat>On-screen Show (4:3)</PresentationFormat>
  <Paragraphs>19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QSOFT VIETNAM</vt:lpstr>
      <vt:lpstr>ExtJS Theming System</vt:lpstr>
      <vt:lpstr> Demo Content</vt:lpstr>
      <vt:lpstr>Slide 3</vt:lpstr>
      <vt:lpstr>THANK YOU!</vt:lpstr>
    </vt:vector>
  </TitlesOfParts>
  <Company>Lotus Mobile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SDK</dc:title>
  <dc:creator>Dung Phi</dc:creator>
  <cp:lastModifiedBy>sonvq</cp:lastModifiedBy>
  <cp:revision>2091</cp:revision>
  <cp:lastPrinted>2015-01-26T06:13:35Z</cp:lastPrinted>
  <dcterms:created xsi:type="dcterms:W3CDTF">2011-07-05T15:47:08Z</dcterms:created>
  <dcterms:modified xsi:type="dcterms:W3CDTF">2016-04-26T04:13:15Z</dcterms:modified>
</cp:coreProperties>
</file>