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5495" r:id="rId1"/>
  </p:sldMasterIdLst>
  <p:notesMasterIdLst>
    <p:notesMasterId r:id="rId9"/>
  </p:notesMasterIdLst>
  <p:handoutMasterIdLst>
    <p:handoutMasterId r:id="rId10"/>
  </p:handoutMasterIdLst>
  <p:sldIdLst>
    <p:sldId id="256" r:id="rId2"/>
    <p:sldId id="356" r:id="rId3"/>
    <p:sldId id="379" r:id="rId4"/>
    <p:sldId id="382" r:id="rId5"/>
    <p:sldId id="383" r:id="rId6"/>
    <p:sldId id="378" r:id="rId7"/>
    <p:sldId id="33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E5E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042" autoAdjust="0"/>
  </p:normalViewPr>
  <p:slideViewPr>
    <p:cSldViewPr snapToGrid="0" snapToObjects="1">
      <p:cViewPr varScale="1">
        <p:scale>
          <a:sx n="81" d="100"/>
          <a:sy n="81" d="100"/>
        </p:scale>
        <p:origin x="1498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C239D8-9946-CA43-8D24-8F75F9EC746F}" type="datetimeFigureOut">
              <a:rPr lang="en-US" smtClean="0"/>
              <a:pPr/>
              <a:t>20/04/2015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1555D0-D576-144C-A110-33DEAAC5A4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07183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D3C4F2-547F-4EAC-A4FB-1991884D518B}" type="datetimeFigureOut">
              <a:rPr lang="en-US" smtClean="0"/>
              <a:pPr/>
              <a:t>20/04/2015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845946-0CF3-4C0F-AF5C-F563F65A065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51801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 injection is a technique where malicious users can inject SQL commands into an SQL statement, via web page input.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Injected SQL commands can alter SQL statement and compromise the security of a web application.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45946-0CF3-4C0F-AF5C-F563F65A065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8496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SQL Injection Based on 1=1 is Always True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SQL Injection Based on ""="" is Always True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SQL Injection Based on Batched SQL Statements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45946-0CF3-4C0F-AF5C-F563F65A065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5983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SQL Injection Based on 1=1 is Always True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SQL Injection Based on ""="" is Always True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SQL Injection Based on Batched SQL Statements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45946-0CF3-4C0F-AF5C-F563F65A065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6345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SQL Injection Based on 1=1 is Always True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SQL Injection Based on ""="" is Always True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SQL Injection Based on Batched SQL Statements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45946-0CF3-4C0F-AF5C-F563F65A065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3500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Link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truong</a:t>
            </a:r>
            <a:r>
              <a:rPr lang="en-US" dirty="0" smtClean="0"/>
              <a:t> hop host http:http://128.199.89.119/demo/ls/save-storage.html</a:t>
            </a:r>
          </a:p>
          <a:p>
            <a:r>
              <a:rPr lang="en-US" dirty="0" smtClean="0"/>
              <a:t>//thieusmith.com/ bi die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45946-0CF3-4C0F-AF5C-F563F65A0652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3514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C3ED275-7153-994E-99D9-5909A673DFFD}" type="datetime2">
              <a:rPr lang="en-US" smtClean="0"/>
              <a:pPr/>
              <a:t>Monday, April 20, 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www.qsoftvietnam.com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04E6C61-ACAA-C24F-8F8A-3369455B37E6}" type="datetime2">
              <a:rPr lang="en-US" smtClean="0"/>
              <a:pPr/>
              <a:t>Monday, April 20, 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www.qsoftvietnam.com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DB93A9-DE17-42E8-A366-46C30944BF1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137682"/>
            <a:ext cx="2057400" cy="54255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37682"/>
            <a:ext cx="6019800" cy="5425599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081A34F-7B18-5F4C-91E8-15A0B2DB6558}" type="datetime2">
              <a:rPr lang="en-US" smtClean="0"/>
              <a:pPr/>
              <a:t>Monday, April 20, 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www.qsoftvietnam.com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DB93A9-DE17-42E8-A366-46C30944BF1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42186"/>
            <a:ext cx="8229600" cy="73901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20900"/>
            <a:ext cx="8229600" cy="41576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5608FE6-F300-CA4F-8754-F30BE5DB2C02}" type="datetime2">
              <a:rPr lang="en-US" smtClean="0"/>
              <a:pPr/>
              <a:t>Monday, April 20, 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www.qsoftvietnam.com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DB93A9-DE17-42E8-A366-46C30944BF1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5907637-DE80-574B-9387-2B6489C2DDA9}" type="datetime2">
              <a:rPr lang="en-US" smtClean="0"/>
              <a:pPr/>
              <a:t>Monday, April 20, 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www.qsoftvietnam.com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AF2B4D-6B12-4EDF-87BB-2B55CECB661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72425"/>
            <a:ext cx="8229600" cy="63257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006600"/>
            <a:ext cx="4038600" cy="41195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06600"/>
            <a:ext cx="4038600" cy="4119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29FAD1F-AC8E-0749-90DA-216529CFB27D}" type="datetime2">
              <a:rPr lang="en-US" smtClean="0"/>
              <a:pPr/>
              <a:t>Monday, April 20, 2015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www.qsoftvietnam.com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DB93A9-DE17-42E8-A366-46C30944BF1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72424"/>
            <a:ext cx="8229600" cy="858753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312194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048001"/>
            <a:ext cx="4040188" cy="30781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2312194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048001"/>
            <a:ext cx="4041775" cy="30781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14BE83E-0675-4D45-9588-77AC2712A327}" type="datetime2">
              <a:rPr lang="en-US" smtClean="0"/>
              <a:pPr/>
              <a:t>Monday, April 20, 2015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www.qsoftvietnam.com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DB93A9-DE17-42E8-A366-46C30944BF1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97824"/>
            <a:ext cx="8229600" cy="85875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A00E04D-79B7-6D41-BB08-435F493F6C30}" type="datetime2">
              <a:rPr lang="en-US" smtClean="0"/>
              <a:pPr/>
              <a:t>Monday, April 20, 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www.qsoftvietnam.com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DB93A9-DE17-42E8-A366-46C30944BF1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6027C3B-ABCB-0249-A4FA-2A37469F1C4E}" type="datetime2">
              <a:rPr lang="en-US" smtClean="0"/>
              <a:pPr/>
              <a:t>Monday, April 20, 2015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www.qsoftvietnam.com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DB93A9-DE17-42E8-A366-46C30944BF1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35100"/>
            <a:ext cx="3008313" cy="787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435100"/>
            <a:ext cx="5111750" cy="46910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336800"/>
            <a:ext cx="3008313" cy="37893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EF7263A-B695-E045-B371-427CE3BBD559}" type="datetime2">
              <a:rPr lang="en-US" smtClean="0"/>
              <a:pPr/>
              <a:t>Monday, April 20, 2015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www.qsoftvietnam.com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333499"/>
            <a:ext cx="5486400" cy="339407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88F21D5-8A27-D144-BD56-2E0DA25B6EEB}" type="datetime2">
              <a:rPr lang="en-US" smtClean="0"/>
              <a:pPr/>
              <a:t>Monday, April 20, 2015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www.qsoftvietnam.com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DB93A9-DE17-42E8-A366-46C30944BF1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1297825"/>
            <a:ext cx="8229600" cy="594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892302"/>
            <a:ext cx="8229600" cy="438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4500" y="65468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>
                    <a:lumMod val="85000"/>
                  </a:schemeClr>
                </a:solidFill>
                <a:latin typeface="+mn-lt"/>
                <a:cs typeface="+mn-cs"/>
              </a:defRPr>
            </a:lvl1pPr>
          </a:lstStyle>
          <a:p>
            <a:fld id="{3634E6B9-A6FC-5D46-BEFB-60D025A07933}" type="datetime2">
              <a:rPr lang="en-US" smtClean="0"/>
              <a:pPr/>
              <a:t>Monday, April 20, 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13100" y="65468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solidFill>
                  <a:schemeClr val="bg1">
                    <a:lumMod val="85000"/>
                  </a:schemeClr>
                </a:solidFill>
                <a:latin typeface="+mn-lt"/>
                <a:cs typeface="+mn-cs"/>
              </a:defRPr>
            </a:lvl1pPr>
          </a:lstStyle>
          <a:p>
            <a:r>
              <a:rPr lang="en-US" dirty="0" smtClean="0"/>
              <a:t>www.qsoftvietnam.com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5468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>
                    <a:lumMod val="85000"/>
                  </a:schemeClr>
                </a:solidFill>
                <a:latin typeface="+mn-lt"/>
                <a:cs typeface="+mn-cs"/>
              </a:defRPr>
            </a:lvl1pPr>
          </a:lstStyle>
          <a:p>
            <a:fld id="{2BDB93A9-DE17-42E8-A366-46C30944BF1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496" r:id="rId1"/>
    <p:sldLayoutId id="2147485497" r:id="rId2"/>
    <p:sldLayoutId id="2147485498" r:id="rId3"/>
    <p:sldLayoutId id="2147485499" r:id="rId4"/>
    <p:sldLayoutId id="2147485500" r:id="rId5"/>
    <p:sldLayoutId id="2147485501" r:id="rId6"/>
    <p:sldLayoutId id="2147485502" r:id="rId7"/>
    <p:sldLayoutId id="2147485503" r:id="rId8"/>
    <p:sldLayoutId id="2147485504" r:id="rId9"/>
    <p:sldLayoutId id="2147485505" r:id="rId10"/>
    <p:sldLayoutId id="2147485506" r:id="rId11"/>
  </p:sldLayoutIdLst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23632"/>
            <a:ext cx="7772400" cy="1470025"/>
          </a:xfrm>
        </p:spPr>
        <p:txBody>
          <a:bodyPr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6000" b="1" dirty="0" smtClean="0">
                <a:solidFill>
                  <a:schemeClr val="accent6">
                    <a:lumMod val="75000"/>
                  </a:schemeClr>
                </a:solidFill>
                <a:latin typeface="Constantia" pitchFamily="18" charset="0"/>
              </a:rPr>
              <a:t>SQL Injection</a:t>
            </a:r>
            <a:endParaRPr lang="en-US" sz="6000" b="1" dirty="0">
              <a:solidFill>
                <a:schemeClr val="accent6">
                  <a:lumMod val="75000"/>
                </a:schemeClr>
              </a:solidFill>
              <a:latin typeface="Constantia" pitchFamily="18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530996"/>
            <a:ext cx="2133600" cy="365125"/>
          </a:xfrm>
        </p:spPr>
        <p:txBody>
          <a:bodyPr/>
          <a:lstStyle/>
          <a:p>
            <a:fld id="{945310C2-C0B2-5241-BEC0-6819B2B3C035}" type="datetime2">
              <a:rPr lang="en-US" smtClean="0">
                <a:solidFill>
                  <a:srgbClr val="FFFFFF"/>
                </a:solidFill>
              </a:rPr>
              <a:pPr/>
              <a:t>Monday, April 20, 2015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30996"/>
            <a:ext cx="2895600" cy="365125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www.qsoftvietnam.com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53962" y="6530996"/>
            <a:ext cx="2133600" cy="365125"/>
          </a:xfrm>
        </p:spPr>
        <p:txBody>
          <a:bodyPr/>
          <a:lstStyle/>
          <a:p>
            <a:fld id="{FA84A37A-AFC2-4A01-80A1-FC20F2C0D5BB}" type="slidenum">
              <a:rPr lang="en-US" smtClean="0">
                <a:solidFill>
                  <a:srgbClr val="FFFFFF"/>
                </a:solidFill>
              </a:rPr>
              <a:pPr/>
              <a:t>1</a:t>
            </a:fld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829" y="3601434"/>
            <a:ext cx="8862248" cy="2148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8664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530996"/>
            <a:ext cx="2133600" cy="365125"/>
          </a:xfrm>
        </p:spPr>
        <p:txBody>
          <a:bodyPr/>
          <a:lstStyle/>
          <a:p>
            <a:fld id="{945310C2-C0B2-5241-BEC0-6819B2B3C035}" type="datetime2">
              <a:rPr lang="en-US" smtClean="0">
                <a:solidFill>
                  <a:srgbClr val="FFFFFF"/>
                </a:solidFill>
              </a:rPr>
              <a:pPr/>
              <a:t>Monday, April 20, 2015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30996"/>
            <a:ext cx="2895600" cy="365125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www.qsoftvietnam.com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53962" y="6530996"/>
            <a:ext cx="2133600" cy="365125"/>
          </a:xfrm>
        </p:spPr>
        <p:txBody>
          <a:bodyPr/>
          <a:lstStyle/>
          <a:p>
            <a:fld id="{FA84A37A-AFC2-4A01-80A1-FC20F2C0D5BB}" type="slidenum">
              <a:rPr lang="en-US" smtClean="0">
                <a:solidFill>
                  <a:srgbClr val="FFFFFF"/>
                </a:solidFill>
              </a:rPr>
              <a:pPr/>
              <a:t>2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267344" y="1018034"/>
            <a:ext cx="872021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34" charset="0"/>
              </a:defRPr>
            </a:lvl9pPr>
          </a:lstStyle>
          <a:p>
            <a:r>
              <a:rPr lang="en-US" sz="4000" dirty="0" smtClean="0">
                <a:latin typeface="Constantia"/>
                <a:cs typeface="Constantia"/>
              </a:rPr>
              <a:t>Warm up</a:t>
            </a:r>
            <a:endParaRPr lang="en-US" sz="4000" dirty="0">
              <a:latin typeface="Constantia"/>
              <a:cs typeface="Constantia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457200" y="2547533"/>
            <a:ext cx="8229600" cy="3361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Is </a:t>
            </a:r>
            <a:r>
              <a:rPr lang="en-US" dirty="0">
                <a:solidFill>
                  <a:schemeClr val="tx1"/>
                </a:solidFill>
              </a:rPr>
              <a:t>a technique </a:t>
            </a:r>
            <a:r>
              <a:rPr lang="en-US" dirty="0" smtClean="0">
                <a:solidFill>
                  <a:schemeClr val="tx1"/>
                </a:solidFill>
              </a:rPr>
              <a:t>of </a:t>
            </a:r>
            <a:r>
              <a:rPr lang="en-US" dirty="0">
                <a:solidFill>
                  <a:schemeClr val="tx1"/>
                </a:solidFill>
              </a:rPr>
              <a:t>malicious users </a:t>
            </a:r>
            <a:endParaRPr lang="en-US" dirty="0" smtClean="0">
              <a:solidFill>
                <a:schemeClr val="tx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Inject </a:t>
            </a:r>
            <a:r>
              <a:rPr lang="en-US" dirty="0">
                <a:solidFill>
                  <a:schemeClr val="tx1"/>
                </a:solidFill>
              </a:rPr>
              <a:t>SQL commands into an SQL statement, via web </a:t>
            </a:r>
            <a:r>
              <a:rPr lang="en-US" dirty="0" smtClean="0">
                <a:solidFill>
                  <a:schemeClr val="tx1"/>
                </a:solidFill>
              </a:rPr>
              <a:t>input.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Alter </a:t>
            </a:r>
            <a:r>
              <a:rPr lang="en-US" dirty="0">
                <a:solidFill>
                  <a:schemeClr val="tx1"/>
                </a:solidFill>
              </a:rPr>
              <a:t>SQL statement and </a:t>
            </a:r>
            <a:r>
              <a:rPr lang="en-US" dirty="0" smtClean="0">
                <a:solidFill>
                  <a:schemeClr val="tx1"/>
                </a:solidFill>
              </a:rPr>
              <a:t>break down security </a:t>
            </a:r>
            <a:r>
              <a:rPr lang="en-US" dirty="0">
                <a:solidFill>
                  <a:schemeClr val="tx1"/>
                </a:solidFill>
              </a:rPr>
              <a:t>of a </a:t>
            </a:r>
            <a:r>
              <a:rPr lang="en-US" dirty="0" smtClean="0">
                <a:solidFill>
                  <a:schemeClr val="tx1"/>
                </a:solidFill>
              </a:rPr>
              <a:t>web app</a:t>
            </a:r>
            <a:endParaRPr lang="en-US" dirty="0">
              <a:solidFill>
                <a:schemeClr val="tx1"/>
              </a:solidFill>
            </a:endParaRPr>
          </a:p>
          <a:p>
            <a:pPr marL="342900" indent="-342900" algn="l">
              <a:buFont typeface="Arial"/>
              <a:buChar char="•"/>
            </a:pPr>
            <a:endParaRPr lang="en-US" i="1" dirty="0" smtClean="0"/>
          </a:p>
        </p:txBody>
      </p:sp>
    </p:spTree>
    <p:extLst>
      <p:ext uri="{BB962C8B-B14F-4D97-AF65-F5344CB8AC3E}">
        <p14:creationId xmlns:p14="http://schemas.microsoft.com/office/powerpoint/2010/main" val="3381112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530996"/>
            <a:ext cx="2133600" cy="365125"/>
          </a:xfrm>
        </p:spPr>
        <p:txBody>
          <a:bodyPr/>
          <a:lstStyle/>
          <a:p>
            <a:fld id="{945310C2-C0B2-5241-BEC0-6819B2B3C035}" type="datetime2">
              <a:rPr lang="en-US" smtClean="0">
                <a:solidFill>
                  <a:srgbClr val="FFFFFF"/>
                </a:solidFill>
              </a:rPr>
              <a:pPr/>
              <a:t>Monday, April 20, 2015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30996"/>
            <a:ext cx="2895600" cy="365125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www.qsoftvietnam.com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53962" y="6530996"/>
            <a:ext cx="2133600" cy="365125"/>
          </a:xfrm>
        </p:spPr>
        <p:txBody>
          <a:bodyPr/>
          <a:lstStyle/>
          <a:p>
            <a:fld id="{FA84A37A-AFC2-4A01-80A1-FC20F2C0D5BB}" type="slidenum">
              <a:rPr lang="en-US" smtClean="0">
                <a:solidFill>
                  <a:srgbClr val="FFFFFF"/>
                </a:solidFill>
              </a:rPr>
              <a:pPr/>
              <a:t>3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267344" y="1018034"/>
            <a:ext cx="872021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34" charset="0"/>
              </a:defRPr>
            </a:lvl9pPr>
          </a:lstStyle>
          <a:p>
            <a:r>
              <a:rPr lang="en-US" sz="4000" dirty="0" smtClean="0">
                <a:latin typeface="Constantia"/>
                <a:cs typeface="Constantia"/>
              </a:rPr>
              <a:t>How to</a:t>
            </a:r>
            <a:endParaRPr lang="en-US" sz="4000" dirty="0">
              <a:latin typeface="Constantia"/>
              <a:cs typeface="Constantia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457200" y="3329959"/>
            <a:ext cx="8229600" cy="3872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SQL Injection Based on </a:t>
            </a:r>
            <a:r>
              <a:rPr lang="en-US" b="1" dirty="0">
                <a:solidFill>
                  <a:srgbClr val="FF0000"/>
                </a:solidFill>
              </a:rPr>
              <a:t>1=1</a:t>
            </a:r>
            <a:r>
              <a:rPr lang="en-US" dirty="0">
                <a:solidFill>
                  <a:schemeClr val="tx1"/>
                </a:solidFill>
              </a:rPr>
              <a:t> is Always </a:t>
            </a:r>
            <a:r>
              <a:rPr lang="en-US" dirty="0" smtClean="0">
                <a:solidFill>
                  <a:schemeClr val="tx1"/>
                </a:solidFill>
              </a:rPr>
              <a:t>True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/>
              </a:solidFill>
            </a:endParaRPr>
          </a:p>
          <a:p>
            <a:pPr algn="l"/>
            <a:r>
              <a:rPr lang="en-US" dirty="0"/>
              <a:t> 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400" dirty="0"/>
          </a:p>
          <a:p>
            <a:pPr algn="l"/>
            <a:endParaRPr lang="en-US" sz="14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499" y="2161033"/>
            <a:ext cx="8783063" cy="63872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944" y="3947204"/>
            <a:ext cx="3634179" cy="84616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4499" y="5132196"/>
            <a:ext cx="8783063" cy="580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828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530996"/>
            <a:ext cx="2133600" cy="365125"/>
          </a:xfrm>
        </p:spPr>
        <p:txBody>
          <a:bodyPr/>
          <a:lstStyle/>
          <a:p>
            <a:fld id="{945310C2-C0B2-5241-BEC0-6819B2B3C035}" type="datetime2">
              <a:rPr lang="en-US" smtClean="0">
                <a:solidFill>
                  <a:srgbClr val="FFFFFF"/>
                </a:solidFill>
              </a:rPr>
              <a:pPr/>
              <a:t>Monday, April 20, 2015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30996"/>
            <a:ext cx="2895600" cy="365125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www.qsoftvietnam.com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53962" y="6530996"/>
            <a:ext cx="2133600" cy="365125"/>
          </a:xfrm>
        </p:spPr>
        <p:txBody>
          <a:bodyPr/>
          <a:lstStyle/>
          <a:p>
            <a:fld id="{FA84A37A-AFC2-4A01-80A1-FC20F2C0D5BB}" type="slidenum">
              <a:rPr lang="en-US" smtClean="0">
                <a:solidFill>
                  <a:srgbClr val="FFFFFF"/>
                </a:solidFill>
              </a:rPr>
              <a:pPr/>
              <a:t>4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267344" y="1018034"/>
            <a:ext cx="872021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34" charset="0"/>
              </a:defRPr>
            </a:lvl9pPr>
          </a:lstStyle>
          <a:p>
            <a:r>
              <a:rPr lang="en-US" sz="4000" dirty="0" smtClean="0">
                <a:latin typeface="Constantia"/>
                <a:cs typeface="Constantia"/>
              </a:rPr>
              <a:t>How to</a:t>
            </a:r>
            <a:endParaRPr lang="en-US" sz="4000" dirty="0">
              <a:latin typeface="Constantia"/>
              <a:cs typeface="Constantia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457200" y="3329959"/>
            <a:ext cx="8229600" cy="3872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SQL Injection Based on </a:t>
            </a:r>
            <a:r>
              <a:rPr lang="en-US" b="1" dirty="0">
                <a:solidFill>
                  <a:srgbClr val="FF0000"/>
                </a:solidFill>
              </a:rPr>
              <a:t>""=""</a:t>
            </a:r>
            <a:r>
              <a:rPr lang="en-US" dirty="0">
                <a:solidFill>
                  <a:schemeClr val="tx1"/>
                </a:solidFill>
              </a:rPr>
              <a:t> is Always True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/>
              </a:solidFill>
            </a:endParaRPr>
          </a:p>
          <a:p>
            <a:pPr algn="l"/>
            <a:r>
              <a:rPr lang="en-US" dirty="0"/>
              <a:t> 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400" dirty="0"/>
          </a:p>
          <a:p>
            <a:pPr algn="l"/>
            <a:endParaRPr lang="en-US" sz="14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499" y="2161033"/>
            <a:ext cx="8783063" cy="63872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344" y="3947106"/>
            <a:ext cx="3631444" cy="84626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4498" y="5262354"/>
            <a:ext cx="8783063" cy="523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756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530996"/>
            <a:ext cx="2133600" cy="365125"/>
          </a:xfrm>
        </p:spPr>
        <p:txBody>
          <a:bodyPr/>
          <a:lstStyle/>
          <a:p>
            <a:fld id="{945310C2-C0B2-5241-BEC0-6819B2B3C035}" type="datetime2">
              <a:rPr lang="en-US" smtClean="0">
                <a:solidFill>
                  <a:srgbClr val="FFFFFF"/>
                </a:solidFill>
              </a:rPr>
              <a:pPr/>
              <a:t>Monday, April 20, 2015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30996"/>
            <a:ext cx="2895600" cy="365125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www.qsoftvietnam.com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53962" y="6530996"/>
            <a:ext cx="2133600" cy="365125"/>
          </a:xfrm>
        </p:spPr>
        <p:txBody>
          <a:bodyPr/>
          <a:lstStyle/>
          <a:p>
            <a:fld id="{FA84A37A-AFC2-4A01-80A1-FC20F2C0D5BB}" type="slidenum">
              <a:rPr lang="en-US" smtClean="0">
                <a:solidFill>
                  <a:srgbClr val="FFFFFF"/>
                </a:solidFill>
              </a:rPr>
              <a:pPr/>
              <a:t>5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267344" y="1018034"/>
            <a:ext cx="872021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34" charset="0"/>
              </a:defRPr>
            </a:lvl9pPr>
          </a:lstStyle>
          <a:p>
            <a:r>
              <a:rPr lang="en-US" sz="4000" dirty="0" smtClean="0">
                <a:latin typeface="Constantia"/>
                <a:cs typeface="Constantia"/>
              </a:rPr>
              <a:t>How to</a:t>
            </a:r>
            <a:endParaRPr lang="en-US" sz="4000" dirty="0">
              <a:latin typeface="Constantia"/>
              <a:cs typeface="Constantia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457200" y="3329959"/>
            <a:ext cx="8229600" cy="3872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SQL Injection Based on </a:t>
            </a:r>
            <a:r>
              <a:rPr lang="en-US" b="1" dirty="0">
                <a:solidFill>
                  <a:srgbClr val="FF0000"/>
                </a:solidFill>
              </a:rPr>
              <a:t>Batched SQL</a:t>
            </a:r>
            <a:r>
              <a:rPr lang="en-US" dirty="0">
                <a:solidFill>
                  <a:schemeClr val="tx1"/>
                </a:solidFill>
              </a:rPr>
              <a:t> Statements</a:t>
            </a:r>
            <a:endParaRPr lang="en-US" dirty="0" smtClean="0">
              <a:solidFill>
                <a:schemeClr val="tx1"/>
              </a:solidFill>
            </a:endParaRPr>
          </a:p>
          <a:p>
            <a:pPr algn="l"/>
            <a:r>
              <a:rPr lang="en-US" dirty="0"/>
              <a:t> 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400" dirty="0"/>
          </a:p>
          <a:p>
            <a:pPr algn="l"/>
            <a:endParaRPr lang="en-US" sz="14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499" y="2161033"/>
            <a:ext cx="8783063" cy="63872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498" y="4976485"/>
            <a:ext cx="8783063" cy="101005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199" y="3976941"/>
            <a:ext cx="5049297" cy="859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209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530996"/>
            <a:ext cx="2133600" cy="365125"/>
          </a:xfrm>
        </p:spPr>
        <p:txBody>
          <a:bodyPr/>
          <a:lstStyle/>
          <a:p>
            <a:fld id="{945310C2-C0B2-5241-BEC0-6819B2B3C035}" type="datetime2">
              <a:rPr lang="en-US" smtClean="0">
                <a:solidFill>
                  <a:srgbClr val="FFFFFF"/>
                </a:solidFill>
              </a:rPr>
              <a:pPr/>
              <a:t>Monday, April 20, 2015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30996"/>
            <a:ext cx="2895600" cy="365125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www.qsoftvietnam.com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53962" y="6530996"/>
            <a:ext cx="2133600" cy="365125"/>
          </a:xfrm>
        </p:spPr>
        <p:txBody>
          <a:bodyPr/>
          <a:lstStyle/>
          <a:p>
            <a:fld id="{FA84A37A-AFC2-4A01-80A1-FC20F2C0D5BB}" type="slidenum">
              <a:rPr lang="en-US" smtClean="0">
                <a:solidFill>
                  <a:srgbClr val="FFFFFF"/>
                </a:solidFill>
              </a:rPr>
              <a:pPr/>
              <a:t>6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267344" y="1018034"/>
            <a:ext cx="872021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ucida Sans" pitchFamily="34" charset="0"/>
              </a:defRPr>
            </a:lvl9pPr>
          </a:lstStyle>
          <a:p>
            <a:r>
              <a:rPr lang="en-US" sz="4000" dirty="0" smtClean="0">
                <a:latin typeface="Constantia"/>
                <a:cs typeface="Constantia"/>
              </a:rPr>
              <a:t>Demo</a:t>
            </a:r>
            <a:endParaRPr lang="en-US" sz="4000" dirty="0">
              <a:latin typeface="Constantia"/>
              <a:cs typeface="Constantia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457200" y="2161034"/>
            <a:ext cx="8229600" cy="4369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3179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64656"/>
            <a:ext cx="7772400" cy="1470025"/>
          </a:xfrm>
        </p:spPr>
        <p:txBody>
          <a:bodyPr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6000" b="1" dirty="0">
                <a:solidFill>
                  <a:schemeClr val="accent6">
                    <a:lumMod val="75000"/>
                  </a:schemeClr>
                </a:solidFill>
                <a:latin typeface="Constantia" pitchFamily="18" charset="0"/>
              </a:rPr>
              <a:t>THANK YOU FOR YOUR ATTENTION!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530996"/>
            <a:ext cx="2133600" cy="365125"/>
          </a:xfrm>
        </p:spPr>
        <p:txBody>
          <a:bodyPr/>
          <a:lstStyle/>
          <a:p>
            <a:fld id="{945310C2-C0B2-5241-BEC0-6819B2B3C035}" type="datetime2">
              <a:rPr lang="en-US" smtClean="0">
                <a:solidFill>
                  <a:srgbClr val="FFFFFF"/>
                </a:solidFill>
              </a:rPr>
              <a:pPr/>
              <a:t>Monday, April 20, 2015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30996"/>
            <a:ext cx="2895600" cy="365125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www.qsoftvietnam.com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53962" y="6530996"/>
            <a:ext cx="2133600" cy="365125"/>
          </a:xfrm>
        </p:spPr>
        <p:txBody>
          <a:bodyPr/>
          <a:lstStyle/>
          <a:p>
            <a:fld id="{FA84A37A-AFC2-4A01-80A1-FC20F2C0D5BB}" type="slidenum">
              <a:rPr lang="en-US" smtClean="0">
                <a:solidFill>
                  <a:srgbClr val="FFFFFF"/>
                </a:solidFill>
              </a:rPr>
              <a:pPr/>
              <a:t>7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7979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QSOFT VIETNA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QSOFT VIETNAM.potx</Template>
  <TotalTime>22683</TotalTime>
  <Words>178</Words>
  <Application>Microsoft Office PowerPoint</Application>
  <PresentationFormat>On-screen Show (4:3)</PresentationFormat>
  <Paragraphs>74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Constantia</vt:lpstr>
      <vt:lpstr>Lucida Sans</vt:lpstr>
      <vt:lpstr>Times New Roman</vt:lpstr>
      <vt:lpstr>QSOFT VIETNAM</vt:lpstr>
      <vt:lpstr>SQL Injection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FOR YOUR ATTENTION!</vt:lpstr>
    </vt:vector>
  </TitlesOfParts>
  <Company>Lotus Mobile Software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iOS SDK</dc:title>
  <dc:creator>Dung Phi</dc:creator>
  <cp:lastModifiedBy>Vu Quang Son</cp:lastModifiedBy>
  <cp:revision>1030</cp:revision>
  <dcterms:created xsi:type="dcterms:W3CDTF">2011-07-05T15:47:08Z</dcterms:created>
  <dcterms:modified xsi:type="dcterms:W3CDTF">2015-04-20T12:07:19Z</dcterms:modified>
</cp:coreProperties>
</file>