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6"/>
  </p:notesMasterIdLst>
  <p:handoutMasterIdLst>
    <p:handoutMasterId r:id="rId27"/>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7" r:id="rId17"/>
    <p:sldId id="398" r:id="rId18"/>
    <p:sldId id="401" r:id="rId19"/>
    <p:sldId id="388" r:id="rId20"/>
    <p:sldId id="392" r:id="rId21"/>
    <p:sldId id="393" r:id="rId22"/>
    <p:sldId id="399" r:id="rId23"/>
    <p:sldId id="400" r:id="rId24"/>
    <p:sldId id="33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28/04/2015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28/04/2015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400100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Never connect to database as super user =&gt; limited privileges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Use prepared statements with bound variables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Check input has expected data type: </a:t>
            </a:r>
            <a:r>
              <a:rPr lang="en-US" dirty="0" err="1" smtClean="0">
                <a:solidFill>
                  <a:schemeClr val="tx1"/>
                </a:solidFill>
              </a:rPr>
              <a:t>is_numeric</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Change input type: </a:t>
            </a:r>
            <a:r>
              <a:rPr lang="en-US" dirty="0" err="1" smtClean="0">
                <a:solidFill>
                  <a:schemeClr val="tx1"/>
                </a:solidFill>
              </a:rPr>
              <a:t>settype</a:t>
            </a:r>
            <a:r>
              <a:rPr lang="en-US" dirty="0" smtClean="0">
                <a:solidFill>
                  <a:schemeClr val="tx1"/>
                </a:solidFill>
              </a:rPr>
              <a:t>()</a:t>
            </a:r>
            <a:endParaRPr lang="en-US" i="1" dirty="0" smtClean="0">
              <a:solidFill>
                <a:schemeClr val="tx1"/>
              </a:solidFill>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a:t>
            </a:r>
            <a:r>
              <a:rPr lang="en-US" i="0" smtClean="0">
                <a:solidFill>
                  <a:schemeClr val="tx1"/>
                </a:solidFill>
              </a:rPr>
              <a:t>, langtutuoiteen</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Tuesday, April 28,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Tuesday, April 28,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Tuesday, April 28,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Tuesday, April 28,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endParaRPr lang="en-US" dirty="0" smtClean="0">
              <a:solidFill>
                <a:schemeClr val="tx1"/>
              </a:solidFill>
            </a:endParaRP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Why it works?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Old way: send mixing of code and data</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New idea: query &amp; data </a:t>
            </a:r>
            <a:r>
              <a:rPr lang="en-US" dirty="0">
                <a:solidFill>
                  <a:schemeClr val="tx1"/>
                </a:solidFill>
              </a:rPr>
              <a:t>are sent to </a:t>
            </a:r>
            <a:r>
              <a:rPr lang="en-US" dirty="0" smtClean="0">
                <a:solidFill>
                  <a:schemeClr val="tx1"/>
                </a:solidFill>
              </a:rPr>
              <a:t>SQL </a:t>
            </a:r>
            <a:r>
              <a:rPr lang="en-US" dirty="0">
                <a:solidFill>
                  <a:schemeClr val="tx1"/>
                </a:solidFill>
              </a:rPr>
              <a:t>server </a:t>
            </a:r>
            <a:r>
              <a:rPr lang="en-US" b="1" i="1" dirty="0" smtClean="0">
                <a:solidFill>
                  <a:srgbClr val="FF0000"/>
                </a:solidFill>
              </a:rPr>
              <a:t>separately</a:t>
            </a:r>
            <a:endParaRPr lang="en-US" dirty="0" smtClean="0">
              <a:solidFill>
                <a:schemeClr val="tx1"/>
              </a:solidFill>
            </a:endParaRPr>
          </a:p>
        </p:txBody>
      </p:sp>
    </p:spTree>
    <p:extLst>
      <p:ext uri="{BB962C8B-B14F-4D97-AF65-F5344CB8AC3E}">
        <p14:creationId xmlns:p14="http://schemas.microsoft.com/office/powerpoint/2010/main" val="84850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Summary</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Never connect to </a:t>
            </a:r>
            <a:r>
              <a:rPr lang="en-US" dirty="0" smtClean="0">
                <a:solidFill>
                  <a:schemeClr val="tx1"/>
                </a:solidFill>
              </a:rPr>
              <a:t>database as super user =&gt; limited privileges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Use prepared statements with bound </a:t>
            </a:r>
            <a:r>
              <a:rPr lang="en-US" dirty="0" smtClean="0">
                <a:solidFill>
                  <a:schemeClr val="tx1"/>
                </a:solidFill>
              </a:rPr>
              <a:t>variables</a:t>
            </a: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 </a:t>
            </a:r>
            <a:r>
              <a:rPr lang="en-US" sz="4000" dirty="0" smtClean="0">
                <a:latin typeface="Constantia"/>
                <a:cs typeface="Constantia"/>
              </a:rPr>
              <a:t>real hack?</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err="1">
                <a:solidFill>
                  <a:schemeClr val="tx1"/>
                </a:solidFill>
              </a:rPr>
              <a:t>inurl</a:t>
            </a:r>
            <a:r>
              <a:rPr lang="en-US" i="1" dirty="0">
                <a:solidFill>
                  <a:schemeClr val="tx1"/>
                </a:solidFill>
              </a:rPr>
              <a:t>=.</a:t>
            </a:r>
            <a:r>
              <a:rPr lang="en-US" i="1" dirty="0" err="1">
                <a:solidFill>
                  <a:schemeClr val="tx1"/>
                </a:solidFill>
              </a:rPr>
              <a:t>php?id</a:t>
            </a:r>
            <a:r>
              <a:rPr lang="en-US" i="1" smtClean="0">
                <a:solidFill>
                  <a:schemeClr val="tx1"/>
                </a:solidFill>
              </a:rPr>
              <a:t>=</a:t>
            </a:r>
          </a:p>
          <a:p>
            <a:pPr marL="342900" indent="-342900" algn="l">
              <a:buFont typeface="Arial" panose="020B0604020202020204" pitchFamily="34" charset="0"/>
              <a:buChar char="•"/>
            </a:pPr>
            <a:endParaRPr lang="en-US" i="1" dirty="0" smtClean="0">
              <a:solidFill>
                <a:schemeClr val="tx1"/>
              </a:solidFill>
            </a:endParaRP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a:t>
            </a:r>
            <a:r>
              <a:rPr lang="en-US" dirty="0" smtClean="0">
                <a:solidFill>
                  <a:schemeClr val="tx1"/>
                </a:solidFill>
              </a:rPr>
              <a:t>parameters &amp; prepared statements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32586</TotalTime>
  <Words>910</Words>
  <Application>Microsoft Office PowerPoint</Application>
  <PresentationFormat>On-screen Show (4:3)</PresentationFormat>
  <Paragraphs>309</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1181</cp:revision>
  <dcterms:created xsi:type="dcterms:W3CDTF">2011-07-05T15:47:08Z</dcterms:created>
  <dcterms:modified xsi:type="dcterms:W3CDTF">2015-04-28T11:58:18Z</dcterms:modified>
</cp:coreProperties>
</file>