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E040-7A91-8243-A8F4-F7C675C9E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0E376-F96E-0CD3-B430-F079D5FF2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6208-8168-3971-D141-528BA8C03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E7DC8-3786-4C23-98D0-35B596F1C7A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9447A-25ED-FD52-F558-7C7FD1364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125AD-2BDE-5523-3701-1715ECE8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F7DC-3388-4FBA-A286-02755549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6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D438-63DD-9ABB-78B5-5388CB91F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4E357-E7ED-51FD-D18F-A9EBCAE5D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98E9A-7714-87A0-869F-5D8B23A77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E7DC8-3786-4C23-98D0-35B596F1C7A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2E6A4-553A-BD59-23AE-F41FBC5E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0CEC8-A004-172A-EEFC-9C027674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F7DC-3388-4FBA-A286-02755549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3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D1E290-B202-2FAE-4492-B41C4C22A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D7B52-1864-0BAD-C9ED-C3DCCBB7E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7D886-048B-98F1-52D3-86B234889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E7DC8-3786-4C23-98D0-35B596F1C7A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72BA8-0ECF-E548-A2FA-DDEE3C95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649E6-CC0A-F14C-940B-38AEDFA70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F7DC-3388-4FBA-A286-02755549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6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5CA7-D8EA-DEBC-7C22-9E1F732A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D9F9A-3532-2219-7FE6-3E0F94F81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0E838-E356-762B-EE09-6CA5D97E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E7DC8-3786-4C23-98D0-35B596F1C7A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877E0-B044-D8C1-9740-71C35C5E7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B8FD-330A-CC97-D9F1-3D1B88488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F7DC-3388-4FBA-A286-02755549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8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2A1CB-9F20-C335-6932-9D00F500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E632B-00DF-69A6-E5E2-F30087E6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FB86D-A0C2-3A2F-FFEA-01B5DCC40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E7DC8-3786-4C23-98D0-35B596F1C7A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6F47D-6AA1-D369-C7E0-9FC0AB13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34207-9FE1-5710-24EF-7348100B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F7DC-3388-4FBA-A286-02755549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3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0EF95-6F19-F9F8-060B-319533A8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0020-03B9-0A7F-AA01-2308BB1A1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4F592-B053-0E5F-3A02-EB89BA4D5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89484-55FA-B86F-2A1F-A356D6F4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E7DC8-3786-4C23-98D0-35B596F1C7A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4CFBB-223C-2D1E-0D21-EB3BEBFF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C017E-52E2-0174-8E94-F09D141D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F7DC-3388-4FBA-A286-02755549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5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4454-CBE2-5D90-2ED9-32BC8609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52333-A1E4-BA82-B05F-68BBAC7C8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C75FD-41AE-16C1-703F-4BFBEB798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19B3B-50F8-3243-E504-6557DD6FC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177A1C-686D-8D8A-C5B3-FA8699260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9EFBC3-66FC-3198-1421-D072D9BBF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E7DC8-3786-4C23-98D0-35B596F1C7A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EB35CB-CA62-F91D-FCCF-0B3EAFFD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B5805-CF66-DE82-4BF7-05A6D4A6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F7DC-3388-4FBA-A286-02755549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1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FEA6-B2D2-9E3F-DCD3-A2E5EE468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E4170-D9BA-5EA5-2FC1-BEA0EA5F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E7DC8-3786-4C23-98D0-35B596F1C7A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53A9F-6F94-DBF1-5587-D1B55A541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FB0CF-6E4F-3181-93BE-CC358E92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F7DC-3388-4FBA-A286-02755549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E96F-F25A-E311-0B41-7A59B7EC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E7DC8-3786-4C23-98D0-35B596F1C7A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DB0BD-903D-E976-D0A3-E8CC7D7B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E7A9D-5A91-1C43-0A79-8A7C01C34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F7DC-3388-4FBA-A286-02755549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2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C3C3C-FE63-2C9A-45D8-DA55EA5A8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BEE5A-9E05-F0FB-73E3-9FAC52D00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38F81-66CF-88EB-C447-AD7400F20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94C08-E72A-F0A4-BE1F-ABF11EE7E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E7DC8-3786-4C23-98D0-35B596F1C7A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232DB-1609-E054-5D6C-27B3F2CA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C4F85-565A-05F6-DA8A-3D87B99B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F7DC-3388-4FBA-A286-02755549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2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EDA82-0E98-1C55-606E-F9AA4EA2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2E9CC-362B-96EC-1023-F070AC89A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8B7A0-630C-28B5-4781-25CAA1354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5B39A-29E4-64DA-CF38-AB229D8B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E7DC8-3786-4C23-98D0-35B596F1C7A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4D8C6-8FB2-95AA-F093-0C5A9CDC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81BCC-E954-3650-7096-29CCB046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F7DC-3388-4FBA-A286-02755549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1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A0326-27ED-3476-8B89-021C68818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55AF4-666F-29AD-5E5A-8BAFD1996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A340A-89DD-18C7-B53C-09995E0D2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E7DC8-3786-4C23-98D0-35B596F1C7A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195E4-AA01-BA15-13F8-7D23323EB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1C068-13B6-4870-8E33-15669C28D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FF7DC-3388-4FBA-A286-02755549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6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P32-CAM Development Board (with camera) – Future Electronics Egypt">
            <a:extLst>
              <a:ext uri="{FF2B5EF4-FFF2-40B4-BE49-F238E27FC236}">
                <a16:creationId xmlns:a16="http://schemas.microsoft.com/office/drawing/2014/main" id="{602E1658-985B-CDBE-F71D-44132FDFA9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2" t="9258" r="8652" b="9258"/>
          <a:stretch/>
        </p:blipFill>
        <p:spPr bwMode="auto">
          <a:xfrm>
            <a:off x="1877867" y="2761831"/>
            <a:ext cx="1058780" cy="103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A4B95F-5C14-9F35-1E45-891FDD5394DB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738406" y="3279089"/>
            <a:ext cx="1139461" cy="16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4E5556-8C38-3947-9CCC-564A810D072C}"/>
              </a:ext>
            </a:extLst>
          </p:cNvPr>
          <p:cNvSpPr txBox="1"/>
          <p:nvPr/>
        </p:nvSpPr>
        <p:spPr>
          <a:xfrm>
            <a:off x="654701" y="2955923"/>
            <a:ext cx="1223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chuỗi json xử lý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8B3FB2A-D517-A07D-A137-60A89D09A607}"/>
              </a:ext>
            </a:extLst>
          </p:cNvPr>
          <p:cNvGrpSpPr/>
          <p:nvPr/>
        </p:nvGrpSpPr>
        <p:grpSpPr>
          <a:xfrm>
            <a:off x="3221075" y="3300089"/>
            <a:ext cx="2874925" cy="1524983"/>
            <a:chOff x="3279961" y="2158676"/>
            <a:chExt cx="2874925" cy="152498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098385B-EBA3-C5C5-A47F-899C33A09248}"/>
                </a:ext>
              </a:extLst>
            </p:cNvPr>
            <p:cNvSpPr/>
            <p:nvPr/>
          </p:nvSpPr>
          <p:spPr>
            <a:xfrm>
              <a:off x="3338849" y="2528008"/>
              <a:ext cx="2757151" cy="1155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POST /url?key=100 HTTP/1.1</a:t>
              </a:r>
            </a:p>
            <a:p>
              <a:r>
                <a:rPr 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Host: example.com</a:t>
              </a:r>
            </a:p>
            <a:p>
              <a:r>
                <a:rPr 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Content-type: &lt;content type&gt;</a:t>
              </a:r>
            </a:p>
            <a:p>
              <a:r>
                <a:rPr 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&lt;body message&gt;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F287BA-82AC-9A26-B2AA-4E2C2E4DD12D}"/>
                </a:ext>
              </a:extLst>
            </p:cNvPr>
            <p:cNvSpPr txBox="1"/>
            <p:nvPr/>
          </p:nvSpPr>
          <p:spPr>
            <a:xfrm>
              <a:off x="3279961" y="2158676"/>
              <a:ext cx="2874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Gửi dữ liệu POST/GET URL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F9DBCF8-C508-F146-CC20-D49C442ADB82}"/>
              </a:ext>
            </a:extLst>
          </p:cNvPr>
          <p:cNvGrpSpPr/>
          <p:nvPr/>
        </p:nvGrpSpPr>
        <p:grpSpPr>
          <a:xfrm>
            <a:off x="6380430" y="2497209"/>
            <a:ext cx="1159540" cy="1051560"/>
            <a:chOff x="6655566" y="2588577"/>
            <a:chExt cx="1159540" cy="1051560"/>
          </a:xfrm>
          <a:solidFill>
            <a:schemeClr val="bg1"/>
          </a:solidFill>
        </p:grpSpPr>
        <p:pic>
          <p:nvPicPr>
            <p:cNvPr id="33" name="Graphic 32" descr="Document outline">
              <a:extLst>
                <a:ext uri="{FF2B5EF4-FFF2-40B4-BE49-F238E27FC236}">
                  <a16:creationId xmlns:a16="http://schemas.microsoft.com/office/drawing/2014/main" id="{2D68E3C2-E707-EC69-8230-C5782FC21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55566" y="2588577"/>
              <a:ext cx="914400" cy="914400"/>
            </a:xfrm>
            <a:prstGeom prst="rect">
              <a:avLst/>
            </a:prstGeom>
          </p:spPr>
        </p:pic>
        <p:pic>
          <p:nvPicPr>
            <p:cNvPr id="34" name="Graphic 33" descr="Document outline">
              <a:extLst>
                <a:ext uri="{FF2B5EF4-FFF2-40B4-BE49-F238E27FC236}">
                  <a16:creationId xmlns:a16="http://schemas.microsoft.com/office/drawing/2014/main" id="{6F379B56-3EF4-CF51-8397-15D4D1566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00706" y="2725737"/>
              <a:ext cx="914400" cy="914400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FEBC8DD-290A-A26D-F933-61369C0B594C}"/>
              </a:ext>
            </a:extLst>
          </p:cNvPr>
          <p:cNvSpPr txBox="1"/>
          <p:nvPr/>
        </p:nvSpPr>
        <p:spPr>
          <a:xfrm>
            <a:off x="6283374" y="3678709"/>
            <a:ext cx="157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Xử lý dữ liệu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81EA70-1423-A255-9A27-15A6401F5D47}"/>
              </a:ext>
            </a:extLst>
          </p:cNvPr>
          <p:cNvSpPr txBox="1"/>
          <p:nvPr/>
        </p:nvSpPr>
        <p:spPr>
          <a:xfrm>
            <a:off x="3526223" y="2788302"/>
            <a:ext cx="275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Xử lý dữ liệu json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0B8E10D-8E10-D912-6B42-5DFAEC2CDFFE}"/>
              </a:ext>
            </a:extLst>
          </p:cNvPr>
          <p:cNvCxnSpPr>
            <a:stCxn id="1026" idx="3"/>
          </p:cNvCxnSpPr>
          <p:nvPr/>
        </p:nvCxnSpPr>
        <p:spPr>
          <a:xfrm flipV="1">
            <a:off x="2936647" y="3279088"/>
            <a:ext cx="3443783" cy="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Database with solid fill">
            <a:extLst>
              <a:ext uri="{FF2B5EF4-FFF2-40B4-BE49-F238E27FC236}">
                <a16:creationId xmlns:a16="http://schemas.microsoft.com/office/drawing/2014/main" id="{166AF800-BCB5-455F-256F-910639D64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43841" y="2543886"/>
            <a:ext cx="1119252" cy="1119252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B80049D-013D-D6D6-44CC-264DF90E2796}"/>
              </a:ext>
            </a:extLst>
          </p:cNvPr>
          <p:cNvSpPr txBox="1"/>
          <p:nvPr/>
        </p:nvSpPr>
        <p:spPr>
          <a:xfrm>
            <a:off x="7444519" y="2761831"/>
            <a:ext cx="168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Cập nhật CSDL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735DB8-A359-A50C-011A-B8B0364B0FCC}"/>
              </a:ext>
            </a:extLst>
          </p:cNvPr>
          <p:cNvCxnSpPr>
            <a:cxnSpLocks/>
          </p:cNvCxnSpPr>
          <p:nvPr/>
        </p:nvCxnSpPr>
        <p:spPr>
          <a:xfrm>
            <a:off x="7444519" y="3173686"/>
            <a:ext cx="1721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D3F0898-1BF8-4F05-14A5-D7810A2BE1F2}"/>
              </a:ext>
            </a:extLst>
          </p:cNvPr>
          <p:cNvSpPr txBox="1"/>
          <p:nvPr/>
        </p:nvSpPr>
        <p:spPr>
          <a:xfrm>
            <a:off x="8681899" y="3678709"/>
            <a:ext cx="199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MySQL database</a:t>
            </a:r>
          </a:p>
        </p:txBody>
      </p:sp>
    </p:spTree>
    <p:extLst>
      <p:ext uri="{BB962C8B-B14F-4D97-AF65-F5344CB8AC3E}">
        <p14:creationId xmlns:p14="http://schemas.microsoft.com/office/powerpoint/2010/main" val="3111301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 hoang</dc:creator>
  <cp:lastModifiedBy>son hoang</cp:lastModifiedBy>
  <cp:revision>1</cp:revision>
  <dcterms:created xsi:type="dcterms:W3CDTF">2023-06-07T15:57:01Z</dcterms:created>
  <dcterms:modified xsi:type="dcterms:W3CDTF">2023-06-07T17:38:27Z</dcterms:modified>
</cp:coreProperties>
</file>