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9"/>
    <p:restoredTop sz="94673"/>
  </p:normalViewPr>
  <p:slideViewPr>
    <p:cSldViewPr snapToGrid="0">
      <p:cViewPr>
        <p:scale>
          <a:sx n="276" d="100"/>
          <a:sy n="276" d="100"/>
        </p:scale>
        <p:origin x="-4456" y="-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162B5-1A12-1AA6-DE75-EFCDCE894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F25C62-E902-4681-1178-586D4C68A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4540C3-A18A-3F5B-3AC1-204C2967F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F607BD-1892-D397-F9EF-09B6ACBFC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8490F1-D6CA-7133-C7F6-839E4F85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042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C438C-15F6-6FB3-1A31-95936B30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FE1C5A-D199-D132-585D-70F54487C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933CAA-9C2B-1E1D-E0FE-C41C09EF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83BF11-3E31-91A5-9E4C-CA7FE20F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3629EE-2044-5675-0A22-EB740C6EF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842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BAB364-5DC3-41CC-F693-B03A86EEA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0797A9-D94A-2ED5-0462-656D40FD6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4A93B9-37A1-E64A-AC26-0CF56A09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06361E-5985-B0C4-C877-7C69F3C7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D7EFFB-B0D6-355F-820E-D17A30B59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564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F9A1C-5F93-97D7-6DCB-F61C0737C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E0508-9243-0DE0-143B-74DA08D48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1686CF-0A28-4780-66EB-7C558B142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1723E-CF6D-4836-80E3-490C834B5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AED85C-6175-5E4C-8BCF-9C1EAF52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774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573B3-A6A2-98D8-B075-C79C9AE2F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F13850-D0CE-AD2C-7894-51A29ACAD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DA218D-CB39-EEAC-5EF5-C8B706925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8276F9-B23A-A30B-4B09-F1673654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30F1E2-A7BD-9A3B-2A01-C20A9CB1F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275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E4D2E-9F76-F80C-A2B5-565726046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301355-12D9-4853-3E4B-32AB1C80B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FAF4B0-FB5B-FDE1-ED11-AAE6C5B90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A9DF88-DF8F-F6A8-E518-A25DF9B6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98BD65-CD07-6227-E69E-E993E972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E1E4E2-002F-6D0D-CB1F-158AB1F0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848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CC1A2-BE07-76F1-EEC9-863AFE664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CF36C-C1AF-322C-CB34-E62598CCC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867E1C-40FD-16CA-B29F-DFAF39065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26FE53-8544-D208-E194-0C5B4EF48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DB102F-16F0-6CC4-E4C6-0B3872222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595E00-2D39-AB52-D399-7A7D3E758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2025/2/6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B55117-A576-1625-7C8A-6DB316880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9E12F9-6369-C323-7976-D171862E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594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FBEB7-E105-9A6F-A4AA-7EB1F403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BF78B8-68D1-18E8-ED41-1C914B4F9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2025/2/6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F11237-192F-94C0-5557-7DCB7B997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B98C33-FA29-F401-CDB7-FBD201D9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975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9C3E89-0ECC-CCA2-0228-14C7F32AF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2025/2/6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B99F13-50CD-43E3-6A9A-C4279101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DD2F7C-4C9F-E26A-65DA-8E080FF7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616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10098-4D07-6B79-F443-96104E41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8A0C2B-5E3D-11C7-2362-E863BE7DF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3996E6-CA6B-3C23-E1C6-5619BB89F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09A82B-9832-172F-D116-082B2D9E8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CA5DE5-B961-B25D-1151-B5EC023FE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9ED481-D1D1-8A4A-4C35-17E403C5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540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A014A-B26C-8093-8A39-EEBDE283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FBE336-7BED-61C5-8003-54EDBE451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0394AF-579C-B84D-BF59-EF11E22DF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E429A1-AE67-A0AC-0DE3-4870D368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88FCEE-2417-2E29-FC20-23E6429E3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EB3EFA-99C6-AE04-C1FA-C3EFEF8E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012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9DCF65-CD4C-66B8-0BB8-1E1B11F76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49C270-4833-47EE-C315-736CD1060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D22C2A-DD72-129D-66DA-E9E963D52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2904CF-EA1A-D543-A382-80913BC16D6F}" type="datetimeFigureOut">
              <a:rPr kumimoji="1" lang="zh-CN" altLang="en-US" smtClean="0"/>
              <a:t>2025/2/6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D9383-E7A3-F9E0-BD14-EEE3523ED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579D5-E547-D21B-3945-50C1CF861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587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D6C75493-1BD1-C192-C9D9-A03D7FC8A089}"/>
              </a:ext>
            </a:extLst>
          </p:cNvPr>
          <p:cNvCxnSpPr/>
          <p:nvPr/>
        </p:nvCxnSpPr>
        <p:spPr>
          <a:xfrm>
            <a:off x="5686097" y="2070538"/>
            <a:ext cx="914400" cy="9144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547D9D19-2F94-D3C6-796D-DC2A9EAAF6B4}"/>
              </a:ext>
            </a:extLst>
          </p:cNvPr>
          <p:cNvCxnSpPr/>
          <p:nvPr/>
        </p:nvCxnSpPr>
        <p:spPr>
          <a:xfrm flipH="1">
            <a:off x="4393324" y="2070538"/>
            <a:ext cx="1292773" cy="103001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A3F557F4-A1FB-790F-E993-157DD6C4DB5B}"/>
              </a:ext>
            </a:extLst>
          </p:cNvPr>
          <p:cNvCxnSpPr/>
          <p:nvPr/>
        </p:nvCxnSpPr>
        <p:spPr>
          <a:xfrm flipH="1">
            <a:off x="4393324" y="2984938"/>
            <a:ext cx="2207173" cy="11561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0E13B31-7E62-49A1-4497-AAA51A3F6254}"/>
              </a:ext>
            </a:extLst>
          </p:cNvPr>
          <p:cNvSpPr txBox="1"/>
          <p:nvPr/>
        </p:nvSpPr>
        <p:spPr>
          <a:xfrm>
            <a:off x="4004441" y="310055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P1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90CC9C4-CCA2-1774-F49F-D5F28105DA1A}"/>
              </a:ext>
            </a:extLst>
          </p:cNvPr>
          <p:cNvSpPr txBox="1"/>
          <p:nvPr/>
        </p:nvSpPr>
        <p:spPr>
          <a:xfrm>
            <a:off x="5538951" y="170120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P2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BABC343-E5E4-49B7-80B0-FF71F4452136}"/>
              </a:ext>
            </a:extLst>
          </p:cNvPr>
          <p:cNvSpPr txBox="1"/>
          <p:nvPr/>
        </p:nvSpPr>
        <p:spPr>
          <a:xfrm>
            <a:off x="6539326" y="285807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P3</a:t>
            </a:r>
            <a:endParaRPr kumimoji="1" lang="zh-CN" altLang="en-US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BC699D40-15A6-2042-7493-0C796B8936C8}"/>
              </a:ext>
            </a:extLst>
          </p:cNvPr>
          <p:cNvCxnSpPr/>
          <p:nvPr/>
        </p:nvCxnSpPr>
        <p:spPr>
          <a:xfrm flipV="1">
            <a:off x="5423338" y="1996966"/>
            <a:ext cx="0" cy="6936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9BFE8A1-1781-4E4A-14BE-8CD337392F1F}"/>
              </a:ext>
            </a:extLst>
          </p:cNvPr>
          <p:cNvSpPr txBox="1"/>
          <p:nvPr/>
        </p:nvSpPr>
        <p:spPr>
          <a:xfrm>
            <a:off x="5039710" y="1858126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136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77820-5856-8ED6-3B35-AFE5EBFA8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E4263EBB-E015-5F30-3764-EE9EBA29ABFB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4600465" y="1940854"/>
            <a:ext cx="347207" cy="927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B6D66BB2-1A51-6D1D-D128-85632DF2ADB4}"/>
              </a:ext>
            </a:extLst>
          </p:cNvPr>
          <p:cNvCxnSpPr>
            <a:cxnSpLocks/>
          </p:cNvCxnSpPr>
          <p:nvPr/>
        </p:nvCxnSpPr>
        <p:spPr>
          <a:xfrm flipV="1">
            <a:off x="3942608" y="3028208"/>
            <a:ext cx="2458192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EAC35679-B104-C923-D090-062D1C3CA5C3}"/>
              </a:ext>
            </a:extLst>
          </p:cNvPr>
          <p:cNvCxnSpPr>
            <a:cxnSpLocks/>
          </p:cNvCxnSpPr>
          <p:nvPr/>
        </p:nvCxnSpPr>
        <p:spPr>
          <a:xfrm flipH="1" flipV="1">
            <a:off x="4641192" y="1909105"/>
            <a:ext cx="1821525" cy="1110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7AE12F97-44BC-1B72-B018-405F0A94FC16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4626747" y="1936827"/>
            <a:ext cx="352353" cy="922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CB53E5D6-DBC7-3E57-8D01-E3520F143C32}"/>
              </a:ext>
            </a:extLst>
          </p:cNvPr>
          <p:cNvSpPr/>
          <p:nvPr/>
        </p:nvSpPr>
        <p:spPr>
          <a:xfrm>
            <a:off x="4563296" y="1874312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5644860-0C2A-B819-5E13-01CC37895393}"/>
              </a:ext>
            </a:extLst>
          </p:cNvPr>
          <p:cNvSpPr/>
          <p:nvPr/>
        </p:nvSpPr>
        <p:spPr>
          <a:xfrm>
            <a:off x="4936785" y="2857981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2011F0F7-A672-B243-B55C-F4BD4D135DA9}"/>
              </a:ext>
            </a:extLst>
          </p:cNvPr>
          <p:cNvSpPr/>
          <p:nvPr/>
        </p:nvSpPr>
        <p:spPr>
          <a:xfrm>
            <a:off x="6400800" y="298105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67C509EB-620C-5013-A4D9-298A382A4A40}"/>
              </a:ext>
            </a:extLst>
          </p:cNvPr>
          <p:cNvSpPr/>
          <p:nvPr/>
        </p:nvSpPr>
        <p:spPr>
          <a:xfrm>
            <a:off x="3914143" y="3623749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E130BC6-E13A-97C9-2184-0CD3A7536C98}"/>
              </a:ext>
            </a:extLst>
          </p:cNvPr>
          <p:cNvSpPr txBox="1"/>
          <p:nvPr/>
        </p:nvSpPr>
        <p:spPr>
          <a:xfrm>
            <a:off x="4812392" y="293887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P</a:t>
            </a:r>
            <a:endParaRPr kumimoji="1"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B218338-EFD4-3EA5-01C1-390ADE39CA3A}"/>
              </a:ext>
            </a:extLst>
          </p:cNvPr>
          <p:cNvSpPr txBox="1"/>
          <p:nvPr/>
        </p:nvSpPr>
        <p:spPr>
          <a:xfrm>
            <a:off x="3394296" y="1891533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VB</a:t>
            </a:r>
            <a:endParaRPr kumimoji="1"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3029749-E161-0B63-7BCE-FD19AB90995F}"/>
              </a:ext>
            </a:extLst>
          </p:cNvPr>
          <p:cNvSpPr txBox="1"/>
          <p:nvPr/>
        </p:nvSpPr>
        <p:spPr>
          <a:xfrm>
            <a:off x="4448393" y="1668684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VA</a:t>
            </a:r>
            <a:endParaRPr kumimoji="1" lang="zh-CN" altLang="en-US" sz="9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D2E7F23-F301-F0CC-549F-349539E70360}"/>
              </a:ext>
            </a:extLst>
          </p:cNvPr>
          <p:cNvSpPr txBox="1"/>
          <p:nvPr/>
        </p:nvSpPr>
        <p:spPr>
          <a:xfrm>
            <a:off x="5301704" y="2174160"/>
            <a:ext cx="237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BC51684-A13A-D25B-DB4D-66F56ADC2A80}"/>
              </a:ext>
            </a:extLst>
          </p:cNvPr>
          <p:cNvSpPr txBox="1"/>
          <p:nvPr/>
        </p:nvSpPr>
        <p:spPr>
          <a:xfrm>
            <a:off x="4448905" y="2424933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pStart</a:t>
            </a:r>
            <a:endParaRPr kumimoji="1" lang="zh-CN" altLang="en-US" sz="7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64962F9-F0CB-0586-A360-B11938DB4614}"/>
              </a:ext>
            </a:extLst>
          </p:cNvPr>
          <p:cNvSpPr txBox="1"/>
          <p:nvPr/>
        </p:nvSpPr>
        <p:spPr>
          <a:xfrm>
            <a:off x="4745548" y="2331108"/>
            <a:ext cx="5421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/>
              <a:t>pStart.dual</a:t>
            </a:r>
            <a:endParaRPr kumimoji="1" lang="zh-CN" altLang="en-US" sz="600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63DAD5DE-50CB-AE05-C28B-5574C08AA5C9}"/>
              </a:ext>
            </a:extLst>
          </p:cNvPr>
          <p:cNvCxnSpPr>
            <a:cxnSpLocks/>
          </p:cNvCxnSpPr>
          <p:nvPr/>
        </p:nvCxnSpPr>
        <p:spPr>
          <a:xfrm flipH="1">
            <a:off x="3689350" y="1919481"/>
            <a:ext cx="870388" cy="194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13FD864-689C-F382-65C8-8620E0EE5F36}"/>
              </a:ext>
            </a:extLst>
          </p:cNvPr>
          <p:cNvSpPr/>
          <p:nvPr/>
        </p:nvSpPr>
        <p:spPr>
          <a:xfrm>
            <a:off x="3639276" y="206852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" name="直线箭头连接符 1">
            <a:extLst>
              <a:ext uri="{FF2B5EF4-FFF2-40B4-BE49-F238E27FC236}">
                <a16:creationId xmlns:a16="http://schemas.microsoft.com/office/drawing/2014/main" id="{DE7FEECC-73E0-A81C-9EEA-B2978B60D578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3702727" y="2131038"/>
            <a:ext cx="238967" cy="1492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C1B53B40-172B-F186-81AE-ECFD42FF68FF}"/>
              </a:ext>
            </a:extLst>
          </p:cNvPr>
          <p:cNvCxnSpPr>
            <a:cxnSpLocks/>
            <a:stCxn id="21" idx="6"/>
            <a:endCxn id="31" idx="1"/>
          </p:cNvCxnSpPr>
          <p:nvPr/>
        </p:nvCxnSpPr>
        <p:spPr>
          <a:xfrm>
            <a:off x="3713614" y="2105144"/>
            <a:ext cx="1234058" cy="763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41E16D63-8773-82AA-D65B-7E5258C6887D}"/>
              </a:ext>
            </a:extLst>
          </p:cNvPr>
          <p:cNvCxnSpPr>
            <a:cxnSpLocks/>
            <a:stCxn id="31" idx="2"/>
            <a:endCxn id="21" idx="5"/>
          </p:cNvCxnSpPr>
          <p:nvPr/>
        </p:nvCxnSpPr>
        <p:spPr>
          <a:xfrm flipH="1" flipV="1">
            <a:off x="3702727" y="2131038"/>
            <a:ext cx="1234058" cy="763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68C64B1-A02A-FDEE-FA6A-45FAE9A6B6A4}"/>
              </a:ext>
            </a:extLst>
          </p:cNvPr>
          <p:cNvSpPr txBox="1"/>
          <p:nvPr/>
        </p:nvSpPr>
        <p:spPr>
          <a:xfrm>
            <a:off x="6400800" y="3048962"/>
            <a:ext cx="3273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VC</a:t>
            </a:r>
            <a:endParaRPr kumimoji="1" lang="zh-CN" altLang="en-US" sz="900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4604CDA5-2756-F563-DC51-53BBCA75A105}"/>
              </a:ext>
            </a:extLst>
          </p:cNvPr>
          <p:cNvCxnSpPr>
            <a:cxnSpLocks/>
            <a:stCxn id="35" idx="0"/>
            <a:endCxn id="31" idx="2"/>
          </p:cNvCxnSpPr>
          <p:nvPr/>
        </p:nvCxnSpPr>
        <p:spPr>
          <a:xfrm flipV="1">
            <a:off x="3951312" y="2894602"/>
            <a:ext cx="985473" cy="7291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3DAAF262-CA94-3519-9D30-875BB5312E8B}"/>
              </a:ext>
            </a:extLst>
          </p:cNvPr>
          <p:cNvCxnSpPr>
            <a:cxnSpLocks/>
            <a:stCxn id="31" idx="3"/>
            <a:endCxn id="35" idx="7"/>
          </p:cNvCxnSpPr>
          <p:nvPr/>
        </p:nvCxnSpPr>
        <p:spPr>
          <a:xfrm flipH="1">
            <a:off x="3977594" y="2920496"/>
            <a:ext cx="970078" cy="7139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5A34515A-0669-D578-6A4B-DF21E174A776}"/>
              </a:ext>
            </a:extLst>
          </p:cNvPr>
          <p:cNvCxnSpPr>
            <a:cxnSpLocks/>
            <a:stCxn id="31" idx="7"/>
            <a:endCxn id="34" idx="1"/>
          </p:cNvCxnSpPr>
          <p:nvPr/>
        </p:nvCxnSpPr>
        <p:spPr>
          <a:xfrm>
            <a:off x="5000236" y="2868707"/>
            <a:ext cx="1411451" cy="123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89D1CE47-1CF6-7FBE-1468-BD7B1CCD0631}"/>
              </a:ext>
            </a:extLst>
          </p:cNvPr>
          <p:cNvCxnSpPr>
            <a:cxnSpLocks/>
            <a:stCxn id="34" idx="2"/>
            <a:endCxn id="31" idx="6"/>
          </p:cNvCxnSpPr>
          <p:nvPr/>
        </p:nvCxnSpPr>
        <p:spPr>
          <a:xfrm flipH="1" flipV="1">
            <a:off x="5011123" y="2894602"/>
            <a:ext cx="1389677" cy="123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849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13208-59A5-6C3B-258C-9586AE07D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44CCB795-8E66-870B-0380-CC43B668F9C4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4600465" y="1940854"/>
            <a:ext cx="347207" cy="927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DA6EF3D1-2C4F-B1AD-029A-1F0FDC82CE35}"/>
              </a:ext>
            </a:extLst>
          </p:cNvPr>
          <p:cNvCxnSpPr>
            <a:cxnSpLocks/>
            <a:stCxn id="21" idx="4"/>
            <a:endCxn id="31" idx="3"/>
          </p:cNvCxnSpPr>
          <p:nvPr/>
        </p:nvCxnSpPr>
        <p:spPr>
          <a:xfrm>
            <a:off x="3676445" y="2141764"/>
            <a:ext cx="1271227" cy="778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B29D0E2F-EAEE-A6EE-6FBC-020DB9B67BB3}"/>
              </a:ext>
            </a:extLst>
          </p:cNvPr>
          <p:cNvCxnSpPr>
            <a:cxnSpLocks/>
          </p:cNvCxnSpPr>
          <p:nvPr/>
        </p:nvCxnSpPr>
        <p:spPr>
          <a:xfrm flipV="1">
            <a:off x="3942608" y="3028208"/>
            <a:ext cx="2458192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47A95B5D-C3C0-9448-3D3A-0B58B26DF1E1}"/>
              </a:ext>
            </a:extLst>
          </p:cNvPr>
          <p:cNvCxnSpPr>
            <a:cxnSpLocks/>
          </p:cNvCxnSpPr>
          <p:nvPr/>
        </p:nvCxnSpPr>
        <p:spPr>
          <a:xfrm flipH="1" flipV="1">
            <a:off x="4641192" y="1909105"/>
            <a:ext cx="1821525" cy="1110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39D7E276-B597-CD60-0889-BA49BEC5E21B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4626747" y="1936827"/>
            <a:ext cx="352353" cy="922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19A55EB1-C543-C141-BDF7-18B8815BADDD}"/>
              </a:ext>
            </a:extLst>
          </p:cNvPr>
          <p:cNvSpPr/>
          <p:nvPr/>
        </p:nvSpPr>
        <p:spPr>
          <a:xfrm>
            <a:off x="4563296" y="1874312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B3404CAD-7742-B8F4-C130-713DD30326EC}"/>
              </a:ext>
            </a:extLst>
          </p:cNvPr>
          <p:cNvSpPr/>
          <p:nvPr/>
        </p:nvSpPr>
        <p:spPr>
          <a:xfrm>
            <a:off x="4936785" y="2857981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E05178D-B4C5-7076-F75D-D533976A38AF}"/>
              </a:ext>
            </a:extLst>
          </p:cNvPr>
          <p:cNvSpPr/>
          <p:nvPr/>
        </p:nvSpPr>
        <p:spPr>
          <a:xfrm>
            <a:off x="6400800" y="298105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5C233A24-4C7B-2E3F-812D-0FC0152C0A3F}"/>
              </a:ext>
            </a:extLst>
          </p:cNvPr>
          <p:cNvSpPr/>
          <p:nvPr/>
        </p:nvSpPr>
        <p:spPr>
          <a:xfrm>
            <a:off x="3914143" y="3623749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62A2E13-BC3D-D615-8563-4832B13A4CF0}"/>
              </a:ext>
            </a:extLst>
          </p:cNvPr>
          <p:cNvSpPr txBox="1"/>
          <p:nvPr/>
        </p:nvSpPr>
        <p:spPr>
          <a:xfrm>
            <a:off x="4471263" y="1676260"/>
            <a:ext cx="2584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A</a:t>
            </a:r>
            <a:endParaRPr kumimoji="1" lang="zh-CN" altLang="en-US" sz="9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E4D1DA2-8D8A-59EC-F020-F36C371E00B4}"/>
              </a:ext>
            </a:extLst>
          </p:cNvPr>
          <p:cNvSpPr txBox="1"/>
          <p:nvPr/>
        </p:nvSpPr>
        <p:spPr>
          <a:xfrm>
            <a:off x="4963972" y="279819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P</a:t>
            </a:r>
            <a:endParaRPr kumimoji="1"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30714FE-1E1C-04A2-930E-0072ECCFD781}"/>
              </a:ext>
            </a:extLst>
          </p:cNvPr>
          <p:cNvSpPr txBox="1"/>
          <p:nvPr/>
        </p:nvSpPr>
        <p:spPr>
          <a:xfrm>
            <a:off x="3692908" y="358033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B</a:t>
            </a:r>
            <a:endParaRPr kumimoji="1"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2D2A65A-E661-8C23-9852-D39603243D3D}"/>
              </a:ext>
            </a:extLst>
          </p:cNvPr>
          <p:cNvSpPr txBox="1"/>
          <p:nvPr/>
        </p:nvSpPr>
        <p:spPr>
          <a:xfrm>
            <a:off x="3470508" y="1934536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4489956-039A-CE1C-894D-9C47B50FDC5E}"/>
              </a:ext>
            </a:extLst>
          </p:cNvPr>
          <p:cNvSpPr txBox="1"/>
          <p:nvPr/>
        </p:nvSpPr>
        <p:spPr>
          <a:xfrm>
            <a:off x="4264620" y="2560182"/>
            <a:ext cx="237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9631C20-8816-CE4A-A329-24F46784E2D4}"/>
              </a:ext>
            </a:extLst>
          </p:cNvPr>
          <p:cNvSpPr txBox="1"/>
          <p:nvPr/>
        </p:nvSpPr>
        <p:spPr>
          <a:xfrm>
            <a:off x="4023562" y="1790154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n1</a:t>
            </a:r>
            <a:endParaRPr kumimoji="1" lang="zh-CN" altLang="en-US" sz="9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2E9CC01-BFAF-829D-9D2F-03BED1577C6D}"/>
              </a:ext>
            </a:extLst>
          </p:cNvPr>
          <p:cNvSpPr txBox="1"/>
          <p:nvPr/>
        </p:nvSpPr>
        <p:spPr>
          <a:xfrm>
            <a:off x="5383232" y="2232952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n2</a:t>
            </a:r>
            <a:endParaRPr kumimoji="1" lang="zh-CN" altLang="en-US" sz="9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F4D5DB3-ECA7-2DA9-4E09-2451014122E6}"/>
              </a:ext>
            </a:extLst>
          </p:cNvPr>
          <p:cNvSpPr txBox="1"/>
          <p:nvPr/>
        </p:nvSpPr>
        <p:spPr>
          <a:xfrm>
            <a:off x="4448905" y="2424933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pStart</a:t>
            </a:r>
            <a:endParaRPr kumimoji="1" lang="zh-CN" altLang="en-US" sz="7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50D12A7-C74B-DDCB-2427-7DE6628C5FCE}"/>
              </a:ext>
            </a:extLst>
          </p:cNvPr>
          <p:cNvSpPr txBox="1"/>
          <p:nvPr/>
        </p:nvSpPr>
        <p:spPr>
          <a:xfrm>
            <a:off x="4745548" y="2331108"/>
            <a:ext cx="42030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" dirty="0"/>
              <a:t>pStart.dual</a:t>
            </a:r>
            <a:endParaRPr kumimoji="1" lang="zh-CN" altLang="en-US" sz="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C615388-E363-C75D-4844-D1CE3270786F}"/>
              </a:ext>
            </a:extLst>
          </p:cNvPr>
          <p:cNvSpPr txBox="1"/>
          <p:nvPr/>
        </p:nvSpPr>
        <p:spPr>
          <a:xfrm>
            <a:off x="4052490" y="2522501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n0</a:t>
            </a:r>
            <a:endParaRPr kumimoji="1" lang="zh-CN" altLang="en-US" sz="900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7AC2700-D735-866E-A1B9-656DBBC722FE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3692908" y="1910933"/>
            <a:ext cx="870388" cy="194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23BC86F-3B14-5522-4C02-6706230630F1}"/>
              </a:ext>
            </a:extLst>
          </p:cNvPr>
          <p:cNvSpPr/>
          <p:nvPr/>
        </p:nvSpPr>
        <p:spPr>
          <a:xfrm>
            <a:off x="3639276" y="206852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4782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649C37B2-560D-F0EE-8757-35E8637AB3EF}"/>
              </a:ext>
            </a:extLst>
          </p:cNvPr>
          <p:cNvCxnSpPr>
            <a:cxnSpLocks/>
          </p:cNvCxnSpPr>
          <p:nvPr/>
        </p:nvCxnSpPr>
        <p:spPr>
          <a:xfrm>
            <a:off x="5146301" y="1765738"/>
            <a:ext cx="0" cy="11140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97EB28D8-8426-3516-5054-A60979C9ED12}"/>
              </a:ext>
            </a:extLst>
          </p:cNvPr>
          <p:cNvCxnSpPr>
            <a:cxnSpLocks/>
          </p:cNvCxnSpPr>
          <p:nvPr/>
        </p:nvCxnSpPr>
        <p:spPr>
          <a:xfrm>
            <a:off x="5165833" y="1765737"/>
            <a:ext cx="112986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1775EB27-E592-31F0-2683-15077B0A28EF}"/>
              </a:ext>
            </a:extLst>
          </p:cNvPr>
          <p:cNvCxnSpPr>
            <a:cxnSpLocks/>
          </p:cNvCxnSpPr>
          <p:nvPr/>
        </p:nvCxnSpPr>
        <p:spPr>
          <a:xfrm>
            <a:off x="6290441" y="1765738"/>
            <a:ext cx="0" cy="11140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9F26926D-3FC8-0A78-860A-CE3A775EDD66}"/>
              </a:ext>
            </a:extLst>
          </p:cNvPr>
          <p:cNvCxnSpPr>
            <a:cxnSpLocks/>
          </p:cNvCxnSpPr>
          <p:nvPr/>
        </p:nvCxnSpPr>
        <p:spPr>
          <a:xfrm>
            <a:off x="5165833" y="2879834"/>
            <a:ext cx="114037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FDA07C1-2231-4FA2-7615-3C870EFB385C}"/>
              </a:ext>
            </a:extLst>
          </p:cNvPr>
          <p:cNvCxnSpPr>
            <a:cxnSpLocks/>
          </p:cNvCxnSpPr>
          <p:nvPr/>
        </p:nvCxnSpPr>
        <p:spPr>
          <a:xfrm flipV="1">
            <a:off x="5139597" y="1366344"/>
            <a:ext cx="325821" cy="399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46742C0B-FCDE-2904-C8B0-EBF915DE2530}"/>
              </a:ext>
            </a:extLst>
          </p:cNvPr>
          <p:cNvCxnSpPr>
            <a:cxnSpLocks/>
          </p:cNvCxnSpPr>
          <p:nvPr/>
        </p:nvCxnSpPr>
        <p:spPr>
          <a:xfrm flipV="1">
            <a:off x="6290441" y="1366345"/>
            <a:ext cx="325821" cy="399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2FEBA7B2-4F79-721D-0190-EE5A8B77DD0B}"/>
              </a:ext>
            </a:extLst>
          </p:cNvPr>
          <p:cNvCxnSpPr>
            <a:cxnSpLocks/>
          </p:cNvCxnSpPr>
          <p:nvPr/>
        </p:nvCxnSpPr>
        <p:spPr>
          <a:xfrm>
            <a:off x="5491655" y="1366345"/>
            <a:ext cx="11140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A0BD3091-E99C-838A-4B69-8EBAF80D457A}"/>
              </a:ext>
            </a:extLst>
          </p:cNvPr>
          <p:cNvCxnSpPr>
            <a:cxnSpLocks/>
          </p:cNvCxnSpPr>
          <p:nvPr/>
        </p:nvCxnSpPr>
        <p:spPr>
          <a:xfrm flipV="1">
            <a:off x="6306207" y="2480440"/>
            <a:ext cx="325821" cy="399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A3EFF488-E7A7-5EB9-AC79-D858B533A930}"/>
              </a:ext>
            </a:extLst>
          </p:cNvPr>
          <p:cNvCxnSpPr>
            <a:cxnSpLocks/>
          </p:cNvCxnSpPr>
          <p:nvPr/>
        </p:nvCxnSpPr>
        <p:spPr>
          <a:xfrm>
            <a:off x="6616262" y="1366345"/>
            <a:ext cx="0" cy="11140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4ECFB651-0712-0AE7-C75C-4656461E3059}"/>
              </a:ext>
            </a:extLst>
          </p:cNvPr>
          <p:cNvCxnSpPr>
            <a:cxnSpLocks/>
          </p:cNvCxnSpPr>
          <p:nvPr/>
        </p:nvCxnSpPr>
        <p:spPr>
          <a:xfrm>
            <a:off x="5491654" y="2480440"/>
            <a:ext cx="1114097" cy="0"/>
          </a:xfrm>
          <a:prstGeom prst="line">
            <a:avLst/>
          </a:prstGeom>
          <a:ln>
            <a:solidFill>
              <a:schemeClr val="dk1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6AE32DE3-D8B6-DB43-87E8-2A1399F40130}"/>
              </a:ext>
            </a:extLst>
          </p:cNvPr>
          <p:cNvCxnSpPr>
            <a:cxnSpLocks/>
          </p:cNvCxnSpPr>
          <p:nvPr/>
        </p:nvCxnSpPr>
        <p:spPr>
          <a:xfrm flipV="1">
            <a:off x="5150068" y="2480439"/>
            <a:ext cx="325821" cy="399393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8286011D-321D-E943-30B7-638C6D444E66}"/>
              </a:ext>
            </a:extLst>
          </p:cNvPr>
          <p:cNvCxnSpPr>
            <a:cxnSpLocks/>
          </p:cNvCxnSpPr>
          <p:nvPr/>
        </p:nvCxnSpPr>
        <p:spPr>
          <a:xfrm>
            <a:off x="5483067" y="1366343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A19E1763-D681-6B75-4DEE-882BB2D40FBB}"/>
              </a:ext>
            </a:extLst>
          </p:cNvPr>
          <p:cNvCxnSpPr>
            <a:cxnSpLocks/>
          </p:cNvCxnSpPr>
          <p:nvPr/>
        </p:nvCxnSpPr>
        <p:spPr>
          <a:xfrm flipV="1">
            <a:off x="5165833" y="2165128"/>
            <a:ext cx="735727" cy="7147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96E2BEAD-C0D9-854D-79D6-4D2507804273}"/>
              </a:ext>
            </a:extLst>
          </p:cNvPr>
          <p:cNvCxnSpPr>
            <a:cxnSpLocks/>
          </p:cNvCxnSpPr>
          <p:nvPr/>
        </p:nvCxnSpPr>
        <p:spPr>
          <a:xfrm>
            <a:off x="5901560" y="2165128"/>
            <a:ext cx="0" cy="51500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F0476641-8475-2256-E436-6FE443713828}"/>
              </a:ext>
            </a:extLst>
          </p:cNvPr>
          <p:cNvCxnSpPr>
            <a:cxnSpLocks/>
          </p:cNvCxnSpPr>
          <p:nvPr/>
        </p:nvCxnSpPr>
        <p:spPr>
          <a:xfrm flipV="1">
            <a:off x="5785944" y="2680135"/>
            <a:ext cx="115616" cy="19969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8E42EF0A-5E93-C6B9-CEDE-19B90FB675D2}"/>
              </a:ext>
            </a:extLst>
          </p:cNvPr>
          <p:cNvCxnSpPr>
            <a:cxnSpLocks/>
          </p:cNvCxnSpPr>
          <p:nvPr/>
        </p:nvCxnSpPr>
        <p:spPr>
          <a:xfrm>
            <a:off x="5302507" y="2174063"/>
            <a:ext cx="580696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303A52A8-3C61-3F94-9004-1A8A8DD33603}"/>
              </a:ext>
            </a:extLst>
          </p:cNvPr>
          <p:cNvCxnSpPr>
            <a:cxnSpLocks/>
          </p:cNvCxnSpPr>
          <p:nvPr/>
        </p:nvCxnSpPr>
        <p:spPr>
          <a:xfrm>
            <a:off x="5323762" y="2680998"/>
            <a:ext cx="580696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ECC09C86-CDF3-FD20-4C50-925CE9AB3EC2}"/>
              </a:ext>
            </a:extLst>
          </p:cNvPr>
          <p:cNvCxnSpPr>
            <a:cxnSpLocks/>
          </p:cNvCxnSpPr>
          <p:nvPr/>
        </p:nvCxnSpPr>
        <p:spPr>
          <a:xfrm flipV="1">
            <a:off x="5134303" y="2165205"/>
            <a:ext cx="162910" cy="157581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CF83D2E9-98A7-FCB7-B712-9E8E044737D1}"/>
              </a:ext>
            </a:extLst>
          </p:cNvPr>
          <p:cNvCxnSpPr>
            <a:cxnSpLocks/>
          </p:cNvCxnSpPr>
          <p:nvPr/>
        </p:nvCxnSpPr>
        <p:spPr>
          <a:xfrm>
            <a:off x="5312978" y="2165128"/>
            <a:ext cx="0" cy="51500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DC503666-956D-FC14-EE01-BC3CEF1FE0A0}"/>
              </a:ext>
            </a:extLst>
          </p:cNvPr>
          <p:cNvSpPr txBox="1"/>
          <p:nvPr/>
        </p:nvSpPr>
        <p:spPr>
          <a:xfrm>
            <a:off x="5665914" y="2831733"/>
            <a:ext cx="2295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x</a:t>
            </a:r>
            <a:endParaRPr kumimoji="1" lang="zh-CN" altLang="en-US" sz="8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EDE51E0-05BF-4DB9-1B5F-AA5DF72C1BF0}"/>
              </a:ext>
            </a:extLst>
          </p:cNvPr>
          <p:cNvSpPr txBox="1"/>
          <p:nvPr/>
        </p:nvSpPr>
        <p:spPr>
          <a:xfrm>
            <a:off x="4967680" y="2186169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z</a:t>
            </a:r>
            <a:endParaRPr kumimoji="1" lang="zh-CN" altLang="en-US" sz="8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ECD1151-0D62-7046-3FF6-75211DA1E615}"/>
              </a:ext>
            </a:extLst>
          </p:cNvPr>
          <p:cNvSpPr txBox="1"/>
          <p:nvPr/>
        </p:nvSpPr>
        <p:spPr>
          <a:xfrm>
            <a:off x="5140881" y="2530375"/>
            <a:ext cx="2904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y</a:t>
            </a:r>
            <a:endParaRPr kumimoji="1" lang="zh-CN" altLang="en-US" sz="800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89AC285F-9352-133F-7738-306497A8193E}"/>
              </a:ext>
            </a:extLst>
          </p:cNvPr>
          <p:cNvCxnSpPr>
            <a:cxnSpLocks/>
          </p:cNvCxnSpPr>
          <p:nvPr/>
        </p:nvCxnSpPr>
        <p:spPr>
          <a:xfrm>
            <a:off x="5140881" y="2322786"/>
            <a:ext cx="652242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09431F06-CFE0-9753-1307-0E05869BA81A}"/>
              </a:ext>
            </a:extLst>
          </p:cNvPr>
          <p:cNvCxnSpPr>
            <a:cxnSpLocks/>
          </p:cNvCxnSpPr>
          <p:nvPr/>
        </p:nvCxnSpPr>
        <p:spPr>
          <a:xfrm>
            <a:off x="5780689" y="2322786"/>
            <a:ext cx="0" cy="55704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B0FCB598-3C05-D8E6-B289-578C6361098C}"/>
              </a:ext>
            </a:extLst>
          </p:cNvPr>
          <p:cNvCxnSpPr>
            <a:cxnSpLocks/>
          </p:cNvCxnSpPr>
          <p:nvPr/>
        </p:nvCxnSpPr>
        <p:spPr>
          <a:xfrm flipV="1">
            <a:off x="5787868" y="2162901"/>
            <a:ext cx="121575" cy="15877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AAB4961-4A91-B702-6A0B-6F4F784B420F}"/>
              </a:ext>
            </a:extLst>
          </p:cNvPr>
          <p:cNvSpPr txBox="1"/>
          <p:nvPr/>
        </p:nvSpPr>
        <p:spPr>
          <a:xfrm>
            <a:off x="5808374" y="1965631"/>
            <a:ext cx="2680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FF0000"/>
                </a:solidFill>
              </a:rPr>
              <a:t>N</a:t>
            </a:r>
            <a:endParaRPr kumimoji="1" lang="zh-CN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74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371DE-2BAD-A453-6F46-E07B8F0EE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FC4CFF16-9B91-E2BC-44A2-FF8E263F9502}"/>
              </a:ext>
            </a:extLst>
          </p:cNvPr>
          <p:cNvCxnSpPr>
            <a:cxnSpLocks/>
          </p:cNvCxnSpPr>
          <p:nvPr/>
        </p:nvCxnSpPr>
        <p:spPr>
          <a:xfrm>
            <a:off x="5146301" y="1765738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0767138-619D-F8BF-377D-7A5840C5F8BE}"/>
              </a:ext>
            </a:extLst>
          </p:cNvPr>
          <p:cNvCxnSpPr>
            <a:cxnSpLocks/>
          </p:cNvCxnSpPr>
          <p:nvPr/>
        </p:nvCxnSpPr>
        <p:spPr>
          <a:xfrm>
            <a:off x="5165833" y="1765737"/>
            <a:ext cx="112986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70A1CD70-A53F-22CD-03DB-7D03B65F7D4B}"/>
              </a:ext>
            </a:extLst>
          </p:cNvPr>
          <p:cNvCxnSpPr>
            <a:cxnSpLocks/>
          </p:cNvCxnSpPr>
          <p:nvPr/>
        </p:nvCxnSpPr>
        <p:spPr>
          <a:xfrm>
            <a:off x="6290441" y="1765738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AADD1D63-4661-FA1D-E05B-79ECC4FAC11F}"/>
              </a:ext>
            </a:extLst>
          </p:cNvPr>
          <p:cNvCxnSpPr>
            <a:cxnSpLocks/>
          </p:cNvCxnSpPr>
          <p:nvPr/>
        </p:nvCxnSpPr>
        <p:spPr>
          <a:xfrm flipV="1">
            <a:off x="5139597" y="1366344"/>
            <a:ext cx="325821" cy="399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A340ABB7-F433-CFCB-877F-24756554905B}"/>
              </a:ext>
            </a:extLst>
          </p:cNvPr>
          <p:cNvCxnSpPr>
            <a:cxnSpLocks/>
          </p:cNvCxnSpPr>
          <p:nvPr/>
        </p:nvCxnSpPr>
        <p:spPr>
          <a:xfrm flipV="1">
            <a:off x="6290441" y="1366345"/>
            <a:ext cx="325821" cy="399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620962E2-B478-7223-ABFC-2B169B528F4D}"/>
              </a:ext>
            </a:extLst>
          </p:cNvPr>
          <p:cNvCxnSpPr>
            <a:cxnSpLocks/>
          </p:cNvCxnSpPr>
          <p:nvPr/>
        </p:nvCxnSpPr>
        <p:spPr>
          <a:xfrm>
            <a:off x="5491655" y="1366345"/>
            <a:ext cx="11140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06D37AD8-A16D-EC73-3735-C700F6DE80AC}"/>
              </a:ext>
            </a:extLst>
          </p:cNvPr>
          <p:cNvCxnSpPr>
            <a:cxnSpLocks/>
          </p:cNvCxnSpPr>
          <p:nvPr/>
        </p:nvCxnSpPr>
        <p:spPr>
          <a:xfrm flipV="1">
            <a:off x="6306207" y="2480440"/>
            <a:ext cx="325821" cy="399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F5DD5095-E29D-6C9F-9EB7-1540938C184B}"/>
              </a:ext>
            </a:extLst>
          </p:cNvPr>
          <p:cNvCxnSpPr>
            <a:cxnSpLocks/>
          </p:cNvCxnSpPr>
          <p:nvPr/>
        </p:nvCxnSpPr>
        <p:spPr>
          <a:xfrm>
            <a:off x="6616262" y="1366345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E44D03C0-C8CE-32DC-7D51-B456910928EB}"/>
              </a:ext>
            </a:extLst>
          </p:cNvPr>
          <p:cNvCxnSpPr>
            <a:cxnSpLocks/>
          </p:cNvCxnSpPr>
          <p:nvPr/>
        </p:nvCxnSpPr>
        <p:spPr>
          <a:xfrm>
            <a:off x="5491654" y="2480440"/>
            <a:ext cx="1114097" cy="0"/>
          </a:xfrm>
          <a:prstGeom prst="line">
            <a:avLst/>
          </a:prstGeom>
          <a:ln>
            <a:solidFill>
              <a:schemeClr val="dk1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96377EA-6646-2EEB-DBBA-0B3D7B13AE9C}"/>
              </a:ext>
            </a:extLst>
          </p:cNvPr>
          <p:cNvCxnSpPr>
            <a:cxnSpLocks/>
          </p:cNvCxnSpPr>
          <p:nvPr/>
        </p:nvCxnSpPr>
        <p:spPr>
          <a:xfrm>
            <a:off x="5483067" y="1366343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D774B422-25EB-F676-A3F4-1A70E10DD722}"/>
              </a:ext>
            </a:extLst>
          </p:cNvPr>
          <p:cNvSpPr txBox="1"/>
          <p:nvPr/>
        </p:nvSpPr>
        <p:spPr>
          <a:xfrm>
            <a:off x="6547066" y="2781346"/>
            <a:ext cx="2535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U</a:t>
            </a:r>
            <a:endParaRPr kumimoji="1" lang="zh-CN" altLang="en-US" sz="8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9065A2F-96B3-FBF3-4F03-0C32FC333F05}"/>
              </a:ext>
            </a:extLst>
          </p:cNvPr>
          <p:cNvSpPr txBox="1"/>
          <p:nvPr/>
        </p:nvSpPr>
        <p:spPr>
          <a:xfrm>
            <a:off x="5591389" y="1971754"/>
            <a:ext cx="29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V</a:t>
            </a:r>
          </a:p>
          <a:p>
            <a:endParaRPr kumimoji="1" lang="zh-CN" altLang="en-US" sz="800" dirty="0"/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58FA4AD6-06E5-B2EA-1261-60B331963A12}"/>
              </a:ext>
            </a:extLst>
          </p:cNvPr>
          <p:cNvCxnSpPr>
            <a:cxnSpLocks/>
          </p:cNvCxnSpPr>
          <p:nvPr/>
        </p:nvCxnSpPr>
        <p:spPr>
          <a:xfrm>
            <a:off x="4668982" y="2879832"/>
            <a:ext cx="1963046" cy="9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4671FD1-81C6-BEF5-D3A9-52ECD382CBC1}"/>
              </a:ext>
            </a:extLst>
          </p:cNvPr>
          <p:cNvSpPr txBox="1"/>
          <p:nvPr/>
        </p:nvSpPr>
        <p:spPr>
          <a:xfrm>
            <a:off x="5037855" y="2859056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0</a:t>
            </a:r>
            <a:endParaRPr kumimoji="1" lang="zh-CN" altLang="en-US" sz="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81775A7-ED9E-AD0D-D485-AB972690060F}"/>
              </a:ext>
            </a:extLst>
          </p:cNvPr>
          <p:cNvSpPr txBox="1"/>
          <p:nvPr/>
        </p:nvSpPr>
        <p:spPr>
          <a:xfrm>
            <a:off x="6149915" y="2847924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1</a:t>
            </a:r>
            <a:endParaRPr kumimoji="1" lang="zh-CN" altLang="en-US" sz="800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17323B78-8AB2-A558-F2DA-77FC12F30DCA}"/>
              </a:ext>
            </a:extLst>
          </p:cNvPr>
          <p:cNvCxnSpPr>
            <a:cxnSpLocks/>
          </p:cNvCxnSpPr>
          <p:nvPr/>
        </p:nvCxnSpPr>
        <p:spPr>
          <a:xfrm flipV="1">
            <a:off x="5037855" y="2187198"/>
            <a:ext cx="675614" cy="812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D6CB67A-46D2-9E1A-0A0D-8FF0F753BB2C}"/>
              </a:ext>
            </a:extLst>
          </p:cNvPr>
          <p:cNvSpPr txBox="1"/>
          <p:nvPr/>
        </p:nvSpPr>
        <p:spPr>
          <a:xfrm>
            <a:off x="5302507" y="2344388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1</a:t>
            </a:r>
            <a:endParaRPr kumimoji="1"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82790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B8FB1E68-9D7F-949E-8727-12210BC02A6B}"/>
              </a:ext>
            </a:extLst>
          </p:cNvPr>
          <p:cNvCxnSpPr>
            <a:cxnSpLocks/>
          </p:cNvCxnSpPr>
          <p:nvPr/>
        </p:nvCxnSpPr>
        <p:spPr>
          <a:xfrm flipH="1">
            <a:off x="3408218" y="3121231"/>
            <a:ext cx="1066800" cy="1260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AFBCF0D8-6D63-FF09-3CF9-325091F379F6}"/>
              </a:ext>
            </a:extLst>
          </p:cNvPr>
          <p:cNvCxnSpPr>
            <a:cxnSpLocks/>
          </p:cNvCxnSpPr>
          <p:nvPr/>
        </p:nvCxnSpPr>
        <p:spPr>
          <a:xfrm>
            <a:off x="4475018" y="3121231"/>
            <a:ext cx="371895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45CCE56F-A35D-B7A2-4E2C-22C79C50C786}"/>
              </a:ext>
            </a:extLst>
          </p:cNvPr>
          <p:cNvCxnSpPr>
            <a:cxnSpLocks/>
          </p:cNvCxnSpPr>
          <p:nvPr/>
        </p:nvCxnSpPr>
        <p:spPr>
          <a:xfrm flipV="1">
            <a:off x="4475018" y="950026"/>
            <a:ext cx="0" cy="217120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圆柱体 18">
            <a:extLst>
              <a:ext uri="{FF2B5EF4-FFF2-40B4-BE49-F238E27FC236}">
                <a16:creationId xmlns:a16="http://schemas.microsoft.com/office/drawing/2014/main" id="{20262D68-93BF-B5EC-FCD0-BA69901F48DC}"/>
              </a:ext>
            </a:extLst>
          </p:cNvPr>
          <p:cNvSpPr/>
          <p:nvPr/>
        </p:nvSpPr>
        <p:spPr>
          <a:xfrm>
            <a:off x="4963886" y="2096489"/>
            <a:ext cx="1132114" cy="1978232"/>
          </a:xfrm>
          <a:prstGeom prst="can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ABC61036-D53F-0C49-7E60-63769BEED23D}"/>
              </a:ext>
            </a:extLst>
          </p:cNvPr>
          <p:cNvCxnSpPr>
            <a:cxnSpLocks/>
          </p:cNvCxnSpPr>
          <p:nvPr/>
        </p:nvCxnSpPr>
        <p:spPr>
          <a:xfrm>
            <a:off x="3989119" y="2055717"/>
            <a:ext cx="2213758" cy="23453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56A0FE2F-6D52-E5B4-0C1E-987EAB9D64D8}"/>
              </a:ext>
            </a:extLst>
          </p:cNvPr>
          <p:cNvCxnSpPr>
            <a:cxnSpLocks/>
          </p:cNvCxnSpPr>
          <p:nvPr/>
        </p:nvCxnSpPr>
        <p:spPr>
          <a:xfrm flipH="1">
            <a:off x="4809506" y="1664364"/>
            <a:ext cx="667001" cy="68595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478F5F67-6615-7A1A-706E-2418FF4B26A3}"/>
              </a:ext>
            </a:extLst>
          </p:cNvPr>
          <p:cNvCxnSpPr>
            <a:cxnSpLocks/>
          </p:cNvCxnSpPr>
          <p:nvPr/>
        </p:nvCxnSpPr>
        <p:spPr>
          <a:xfrm flipV="1">
            <a:off x="3643745" y="2367642"/>
            <a:ext cx="2297876" cy="1732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2625F208-81D8-0443-8118-1427D2562493}"/>
              </a:ext>
            </a:extLst>
          </p:cNvPr>
          <p:cNvCxnSpPr>
            <a:cxnSpLocks/>
          </p:cNvCxnSpPr>
          <p:nvPr/>
        </p:nvCxnSpPr>
        <p:spPr>
          <a:xfrm flipH="1">
            <a:off x="5973292" y="1664945"/>
            <a:ext cx="760017" cy="70269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7B82B377-65A3-B418-B9F0-3FBDE391FC81}"/>
              </a:ext>
            </a:extLst>
          </p:cNvPr>
          <p:cNvCxnSpPr>
            <a:cxnSpLocks/>
          </p:cNvCxnSpPr>
          <p:nvPr/>
        </p:nvCxnSpPr>
        <p:spPr>
          <a:xfrm>
            <a:off x="4809506" y="2367642"/>
            <a:ext cx="0" cy="170707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3EEAE811-FF28-DAA2-C236-11D1417F1C1B}"/>
              </a:ext>
            </a:extLst>
          </p:cNvPr>
          <p:cNvCxnSpPr>
            <a:cxnSpLocks/>
          </p:cNvCxnSpPr>
          <p:nvPr/>
        </p:nvCxnSpPr>
        <p:spPr>
          <a:xfrm flipV="1">
            <a:off x="3633849" y="4092041"/>
            <a:ext cx="2355274" cy="3018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32F24993-04C0-FCF7-361F-AF14E600DCE2}"/>
              </a:ext>
            </a:extLst>
          </p:cNvPr>
          <p:cNvCxnSpPr>
            <a:cxnSpLocks/>
          </p:cNvCxnSpPr>
          <p:nvPr/>
        </p:nvCxnSpPr>
        <p:spPr>
          <a:xfrm flipH="1">
            <a:off x="5989123" y="3121230"/>
            <a:ext cx="744186" cy="97081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972ADB0F-3778-FEC9-F15D-38F596BB341F}"/>
              </a:ext>
            </a:extLst>
          </p:cNvPr>
          <p:cNvCxnSpPr>
            <a:cxnSpLocks/>
          </p:cNvCxnSpPr>
          <p:nvPr/>
        </p:nvCxnSpPr>
        <p:spPr>
          <a:xfrm>
            <a:off x="5989123" y="2384962"/>
            <a:ext cx="0" cy="170707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8513306F-C259-6C52-1F89-AE9C9C31E30F}"/>
              </a:ext>
            </a:extLst>
          </p:cNvPr>
          <p:cNvCxnSpPr>
            <a:cxnSpLocks/>
          </p:cNvCxnSpPr>
          <p:nvPr/>
        </p:nvCxnSpPr>
        <p:spPr>
          <a:xfrm>
            <a:off x="6228608" y="2113809"/>
            <a:ext cx="0" cy="161009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6FEE4260-3BC3-46E9-FE53-D4D1AD897DCB}"/>
              </a:ext>
            </a:extLst>
          </p:cNvPr>
          <p:cNvCxnSpPr>
            <a:cxnSpLocks/>
          </p:cNvCxnSpPr>
          <p:nvPr/>
        </p:nvCxnSpPr>
        <p:spPr>
          <a:xfrm flipH="1">
            <a:off x="4809506" y="3831526"/>
            <a:ext cx="149431" cy="26051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23B95D64-52CC-34E1-3D73-129F39CF0B1E}"/>
              </a:ext>
            </a:extLst>
          </p:cNvPr>
          <p:cNvCxnSpPr>
            <a:cxnSpLocks/>
          </p:cNvCxnSpPr>
          <p:nvPr/>
        </p:nvCxnSpPr>
        <p:spPr>
          <a:xfrm>
            <a:off x="6108865" y="3723906"/>
            <a:ext cx="94012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9B40D75D-69F7-4DE5-8B2A-69B49F2BF1EC}"/>
              </a:ext>
            </a:extLst>
          </p:cNvPr>
          <p:cNvSpPr txBox="1"/>
          <p:nvPr/>
        </p:nvSpPr>
        <p:spPr>
          <a:xfrm>
            <a:off x="3146962" y="4122222"/>
            <a:ext cx="61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F3D5D95-A73C-C99E-6E77-DDE4D82744D8}"/>
              </a:ext>
            </a:extLst>
          </p:cNvPr>
          <p:cNvSpPr txBox="1"/>
          <p:nvPr/>
        </p:nvSpPr>
        <p:spPr>
          <a:xfrm>
            <a:off x="7956467" y="2738044"/>
            <a:ext cx="47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E8AEE77-2D0B-1825-B0F5-F63C38704635}"/>
              </a:ext>
            </a:extLst>
          </p:cNvPr>
          <p:cNvSpPr txBox="1"/>
          <p:nvPr/>
        </p:nvSpPr>
        <p:spPr>
          <a:xfrm>
            <a:off x="4475018" y="765359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AB5A3FB4-2DD9-4500-BFD5-3FCF7312FF5E}"/>
              </a:ext>
            </a:extLst>
          </p:cNvPr>
          <p:cNvCxnSpPr>
            <a:cxnSpLocks/>
          </p:cNvCxnSpPr>
          <p:nvPr/>
        </p:nvCxnSpPr>
        <p:spPr>
          <a:xfrm>
            <a:off x="4012623" y="3723906"/>
            <a:ext cx="866156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B8D14E3E-8D85-F2E0-7B95-BC0FEEEB4025}"/>
              </a:ext>
            </a:extLst>
          </p:cNvPr>
          <p:cNvCxnSpPr>
            <a:cxnSpLocks/>
          </p:cNvCxnSpPr>
          <p:nvPr/>
        </p:nvCxnSpPr>
        <p:spPr>
          <a:xfrm>
            <a:off x="3643745" y="2415143"/>
            <a:ext cx="0" cy="170707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F4F9EE27-A64C-13CA-266F-6F095C9ECF5F}"/>
              </a:ext>
            </a:extLst>
          </p:cNvPr>
          <p:cNvCxnSpPr>
            <a:cxnSpLocks/>
          </p:cNvCxnSpPr>
          <p:nvPr/>
        </p:nvCxnSpPr>
        <p:spPr>
          <a:xfrm flipH="1">
            <a:off x="3641765" y="1682265"/>
            <a:ext cx="825336" cy="687604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CF1C522D-EB19-85D0-4473-968ED1492E31}"/>
              </a:ext>
            </a:extLst>
          </p:cNvPr>
          <p:cNvCxnSpPr>
            <a:cxnSpLocks/>
          </p:cNvCxnSpPr>
          <p:nvPr/>
        </p:nvCxnSpPr>
        <p:spPr>
          <a:xfrm>
            <a:off x="4001488" y="2055717"/>
            <a:ext cx="11135" cy="168551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844D2EC8-66F0-C3B3-55B6-00571D524220}"/>
              </a:ext>
            </a:extLst>
          </p:cNvPr>
          <p:cNvCxnSpPr>
            <a:cxnSpLocks/>
          </p:cNvCxnSpPr>
          <p:nvPr/>
        </p:nvCxnSpPr>
        <p:spPr>
          <a:xfrm flipV="1">
            <a:off x="4482936" y="1682265"/>
            <a:ext cx="2250373" cy="1509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0082FCC1-23B8-E0A3-0628-5C66689BFD02}"/>
              </a:ext>
            </a:extLst>
          </p:cNvPr>
          <p:cNvCxnSpPr>
            <a:cxnSpLocks/>
          </p:cNvCxnSpPr>
          <p:nvPr/>
        </p:nvCxnSpPr>
        <p:spPr>
          <a:xfrm>
            <a:off x="6733309" y="1667174"/>
            <a:ext cx="0" cy="144020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86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92F454F8-252E-7CDB-70DB-8D3163F647CC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4600465" y="1940854"/>
            <a:ext cx="347207" cy="927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4FD2D96E-BBBE-89FE-464E-A873E1C28C66}"/>
              </a:ext>
            </a:extLst>
          </p:cNvPr>
          <p:cNvCxnSpPr>
            <a:cxnSpLocks/>
          </p:cNvCxnSpPr>
          <p:nvPr/>
        </p:nvCxnSpPr>
        <p:spPr>
          <a:xfrm flipH="1">
            <a:off x="3942608" y="1947553"/>
            <a:ext cx="629392" cy="1704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C5DADB2E-A428-A127-4773-E04D26DB1D50}"/>
              </a:ext>
            </a:extLst>
          </p:cNvPr>
          <p:cNvCxnSpPr>
            <a:cxnSpLocks/>
          </p:cNvCxnSpPr>
          <p:nvPr/>
        </p:nvCxnSpPr>
        <p:spPr>
          <a:xfrm flipV="1">
            <a:off x="3942608" y="3028208"/>
            <a:ext cx="2458192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9F03E95C-772C-1BEE-E49A-6CC5BF3294C3}"/>
              </a:ext>
            </a:extLst>
          </p:cNvPr>
          <p:cNvCxnSpPr>
            <a:cxnSpLocks/>
          </p:cNvCxnSpPr>
          <p:nvPr/>
        </p:nvCxnSpPr>
        <p:spPr>
          <a:xfrm flipH="1" flipV="1">
            <a:off x="4641192" y="1909105"/>
            <a:ext cx="1821525" cy="1110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457CA21A-BB11-45C3-7A18-BDC7BCDC797C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4626747" y="1936827"/>
            <a:ext cx="352353" cy="922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3D839892-BC48-5482-FBDF-A84653C21771}"/>
              </a:ext>
            </a:extLst>
          </p:cNvPr>
          <p:cNvSpPr/>
          <p:nvPr/>
        </p:nvSpPr>
        <p:spPr>
          <a:xfrm>
            <a:off x="4563296" y="1874312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4EBF1A2C-B8BE-FEC1-B12C-48F9C3A9C36E}"/>
              </a:ext>
            </a:extLst>
          </p:cNvPr>
          <p:cNvSpPr/>
          <p:nvPr/>
        </p:nvSpPr>
        <p:spPr>
          <a:xfrm>
            <a:off x="4936785" y="2857981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21D90E16-61C0-B593-945B-CF8BDEE13E40}"/>
              </a:ext>
            </a:extLst>
          </p:cNvPr>
          <p:cNvSpPr/>
          <p:nvPr/>
        </p:nvSpPr>
        <p:spPr>
          <a:xfrm>
            <a:off x="6400800" y="298105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B8C046FE-50D7-00C5-F375-D57697E87D6D}"/>
              </a:ext>
            </a:extLst>
          </p:cNvPr>
          <p:cNvSpPr/>
          <p:nvPr/>
        </p:nvSpPr>
        <p:spPr>
          <a:xfrm>
            <a:off x="3914143" y="3623749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3E40D50-1A04-A71A-86F6-ECECC30C6160}"/>
              </a:ext>
            </a:extLst>
          </p:cNvPr>
          <p:cNvSpPr txBox="1"/>
          <p:nvPr/>
        </p:nvSpPr>
        <p:spPr>
          <a:xfrm>
            <a:off x="4377047" y="1741661"/>
            <a:ext cx="2584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A</a:t>
            </a:r>
            <a:endParaRPr kumimoji="1" lang="zh-CN" altLang="en-US" sz="9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E6BC540-9B59-C541-428D-25FDC175E7DC}"/>
              </a:ext>
            </a:extLst>
          </p:cNvPr>
          <p:cNvSpPr txBox="1"/>
          <p:nvPr/>
        </p:nvSpPr>
        <p:spPr>
          <a:xfrm>
            <a:off x="4963972" y="279819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P</a:t>
            </a:r>
            <a:endParaRPr kumimoji="1"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2EF60D5-AB07-A4EB-BCBE-D7F3DD09CF7C}"/>
              </a:ext>
            </a:extLst>
          </p:cNvPr>
          <p:cNvSpPr txBox="1"/>
          <p:nvPr/>
        </p:nvSpPr>
        <p:spPr>
          <a:xfrm>
            <a:off x="3692908" y="358033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B</a:t>
            </a:r>
            <a:endParaRPr kumimoji="1"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35A380B-8CC9-5447-F836-8FFDC5341C13}"/>
              </a:ext>
            </a:extLst>
          </p:cNvPr>
          <p:cNvSpPr txBox="1"/>
          <p:nvPr/>
        </p:nvSpPr>
        <p:spPr>
          <a:xfrm>
            <a:off x="6308767" y="3017944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C728843-831D-9F45-77B5-C2FD0C44F0E4}"/>
              </a:ext>
            </a:extLst>
          </p:cNvPr>
          <p:cNvSpPr txBox="1"/>
          <p:nvPr/>
        </p:nvSpPr>
        <p:spPr>
          <a:xfrm>
            <a:off x="3692908" y="2372465"/>
            <a:ext cx="7521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searchEdge</a:t>
            </a:r>
            <a:endParaRPr kumimoji="1" lang="zh-CN" altLang="en-US" sz="9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CE158D2-B020-9D05-A3A1-0553EB5E9836}"/>
              </a:ext>
            </a:extLst>
          </p:cNvPr>
          <p:cNvSpPr txBox="1"/>
          <p:nvPr/>
        </p:nvSpPr>
        <p:spPr>
          <a:xfrm>
            <a:off x="5011123" y="3339935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n1</a:t>
            </a:r>
            <a:endParaRPr kumimoji="1" lang="zh-CN" altLang="en-US" sz="9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A1A57E0-92C7-FC57-3DD8-18C67D33C3E2}"/>
              </a:ext>
            </a:extLst>
          </p:cNvPr>
          <p:cNvSpPr txBox="1"/>
          <p:nvPr/>
        </p:nvSpPr>
        <p:spPr>
          <a:xfrm>
            <a:off x="5383232" y="2232952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n2</a:t>
            </a:r>
            <a:endParaRPr kumimoji="1" lang="zh-CN" altLang="en-US" sz="9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7AC848F-16FC-04E3-7EB0-CC09ABB7EDAB}"/>
              </a:ext>
            </a:extLst>
          </p:cNvPr>
          <p:cNvSpPr txBox="1"/>
          <p:nvPr/>
        </p:nvSpPr>
        <p:spPr>
          <a:xfrm>
            <a:off x="4433274" y="2478639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pStart</a:t>
            </a:r>
            <a:endParaRPr kumimoji="1" lang="zh-CN" altLang="en-US" sz="7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75B86B4-5831-0F6C-D0D9-8272D623EFF5}"/>
              </a:ext>
            </a:extLst>
          </p:cNvPr>
          <p:cNvSpPr txBox="1"/>
          <p:nvPr/>
        </p:nvSpPr>
        <p:spPr>
          <a:xfrm>
            <a:off x="4774068" y="2385680"/>
            <a:ext cx="60144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pStart.dual</a:t>
            </a:r>
            <a:endParaRPr kumimoji="1" lang="zh-CN" altLang="en-US" sz="700" dirty="0"/>
          </a:p>
        </p:txBody>
      </p:sp>
    </p:spTree>
    <p:extLst>
      <p:ext uri="{BB962C8B-B14F-4D97-AF65-F5344CB8AC3E}">
        <p14:creationId xmlns:p14="http://schemas.microsoft.com/office/powerpoint/2010/main" val="3068386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66789-03BC-F5D2-1AAD-17EC0CB90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9615459C-87F7-64A7-16E2-B981CF0569D3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4600465" y="1940854"/>
            <a:ext cx="347207" cy="927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71712EEB-DA97-0486-307A-E37E4C94B73E}"/>
              </a:ext>
            </a:extLst>
          </p:cNvPr>
          <p:cNvCxnSpPr>
            <a:cxnSpLocks/>
            <a:stCxn id="29" idx="4"/>
            <a:endCxn id="35" idx="7"/>
          </p:cNvCxnSpPr>
          <p:nvPr/>
        </p:nvCxnSpPr>
        <p:spPr>
          <a:xfrm flipH="1">
            <a:off x="3977594" y="1947553"/>
            <a:ext cx="622871" cy="1686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1588F8DB-290D-22C6-90A9-51FD31099C8D}"/>
              </a:ext>
            </a:extLst>
          </p:cNvPr>
          <p:cNvCxnSpPr>
            <a:cxnSpLocks/>
          </p:cNvCxnSpPr>
          <p:nvPr/>
        </p:nvCxnSpPr>
        <p:spPr>
          <a:xfrm flipV="1">
            <a:off x="3942608" y="3028208"/>
            <a:ext cx="2458192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5427F977-E36C-7FFF-0810-8A1AC3BC4EB8}"/>
              </a:ext>
            </a:extLst>
          </p:cNvPr>
          <p:cNvCxnSpPr>
            <a:cxnSpLocks/>
          </p:cNvCxnSpPr>
          <p:nvPr/>
        </p:nvCxnSpPr>
        <p:spPr>
          <a:xfrm flipH="1" flipV="1">
            <a:off x="4641192" y="1909105"/>
            <a:ext cx="1821525" cy="1110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DE06C122-7DBC-35D6-71BC-2A412945356C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4626747" y="1936827"/>
            <a:ext cx="352353" cy="922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B7B9908D-7DAB-FEED-B079-6A6CB3C05809}"/>
              </a:ext>
            </a:extLst>
          </p:cNvPr>
          <p:cNvSpPr/>
          <p:nvPr/>
        </p:nvSpPr>
        <p:spPr>
          <a:xfrm>
            <a:off x="4563296" y="1874312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32B387F-C0F4-6AD5-6CBF-C6C7E42ED5FF}"/>
              </a:ext>
            </a:extLst>
          </p:cNvPr>
          <p:cNvSpPr/>
          <p:nvPr/>
        </p:nvSpPr>
        <p:spPr>
          <a:xfrm>
            <a:off x="4936785" y="2857981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2705CCE-BAEC-4676-2577-25C1B9A51AEE}"/>
              </a:ext>
            </a:extLst>
          </p:cNvPr>
          <p:cNvSpPr/>
          <p:nvPr/>
        </p:nvSpPr>
        <p:spPr>
          <a:xfrm>
            <a:off x="6400800" y="298105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24831B2F-BE68-6F99-DDF6-6184618AF90D}"/>
              </a:ext>
            </a:extLst>
          </p:cNvPr>
          <p:cNvSpPr/>
          <p:nvPr/>
        </p:nvSpPr>
        <p:spPr>
          <a:xfrm>
            <a:off x="3914143" y="3623749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7419BAA-B50C-B537-4A79-CCFBA4EA6C9C}"/>
              </a:ext>
            </a:extLst>
          </p:cNvPr>
          <p:cNvSpPr txBox="1"/>
          <p:nvPr/>
        </p:nvSpPr>
        <p:spPr>
          <a:xfrm>
            <a:off x="4471263" y="1676260"/>
            <a:ext cx="2584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A</a:t>
            </a:r>
            <a:endParaRPr kumimoji="1" lang="zh-CN" altLang="en-US" sz="9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582791F-55E1-2444-C050-9344F15BCB90}"/>
              </a:ext>
            </a:extLst>
          </p:cNvPr>
          <p:cNvSpPr txBox="1"/>
          <p:nvPr/>
        </p:nvSpPr>
        <p:spPr>
          <a:xfrm>
            <a:off x="4963972" y="279819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P</a:t>
            </a:r>
            <a:endParaRPr kumimoji="1"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B790E3E-2B3E-0873-EEB3-F1989613CB26}"/>
              </a:ext>
            </a:extLst>
          </p:cNvPr>
          <p:cNvSpPr txBox="1"/>
          <p:nvPr/>
        </p:nvSpPr>
        <p:spPr>
          <a:xfrm>
            <a:off x="3692908" y="358033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B</a:t>
            </a:r>
            <a:endParaRPr kumimoji="1"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012783C-7A45-F7C5-EF2D-3D8749BB9DCD}"/>
              </a:ext>
            </a:extLst>
          </p:cNvPr>
          <p:cNvSpPr txBox="1"/>
          <p:nvPr/>
        </p:nvSpPr>
        <p:spPr>
          <a:xfrm>
            <a:off x="3470508" y="1934536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50D5A65-AABE-6A9A-CF3D-738AB5934AE2}"/>
              </a:ext>
            </a:extLst>
          </p:cNvPr>
          <p:cNvSpPr txBox="1"/>
          <p:nvPr/>
        </p:nvSpPr>
        <p:spPr>
          <a:xfrm>
            <a:off x="4264620" y="2560182"/>
            <a:ext cx="237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FF181AB-7AEE-D202-7514-0E57B3C6E8F5}"/>
              </a:ext>
            </a:extLst>
          </p:cNvPr>
          <p:cNvSpPr txBox="1"/>
          <p:nvPr/>
        </p:nvSpPr>
        <p:spPr>
          <a:xfrm>
            <a:off x="4023562" y="1790154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n1</a:t>
            </a:r>
            <a:endParaRPr kumimoji="1" lang="zh-CN" altLang="en-US" sz="9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C9C9359-429A-B7BE-89E8-47B739C93490}"/>
              </a:ext>
            </a:extLst>
          </p:cNvPr>
          <p:cNvSpPr txBox="1"/>
          <p:nvPr/>
        </p:nvSpPr>
        <p:spPr>
          <a:xfrm>
            <a:off x="5383232" y="2232952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n2</a:t>
            </a:r>
            <a:endParaRPr kumimoji="1" lang="zh-CN" altLang="en-US" sz="9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D7D37C7-D588-AC24-E976-7A524DAB3228}"/>
              </a:ext>
            </a:extLst>
          </p:cNvPr>
          <p:cNvSpPr txBox="1"/>
          <p:nvPr/>
        </p:nvSpPr>
        <p:spPr>
          <a:xfrm>
            <a:off x="4448905" y="2424933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pStart</a:t>
            </a:r>
            <a:endParaRPr kumimoji="1" lang="zh-CN" altLang="en-US" sz="7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4D7F497-A35A-76B2-DFDD-BC8BFCC82BDD}"/>
              </a:ext>
            </a:extLst>
          </p:cNvPr>
          <p:cNvSpPr txBox="1"/>
          <p:nvPr/>
        </p:nvSpPr>
        <p:spPr>
          <a:xfrm>
            <a:off x="4745548" y="2331108"/>
            <a:ext cx="42030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" dirty="0"/>
              <a:t>pStart.dual</a:t>
            </a:r>
            <a:endParaRPr kumimoji="1" lang="zh-CN" altLang="en-US" sz="400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E0E67809-D257-5566-7291-7C67C39B5B1A}"/>
              </a:ext>
            </a:extLst>
          </p:cNvPr>
          <p:cNvCxnSpPr>
            <a:cxnSpLocks/>
            <a:stCxn id="35" idx="0"/>
            <a:endCxn id="29" idx="3"/>
          </p:cNvCxnSpPr>
          <p:nvPr/>
        </p:nvCxnSpPr>
        <p:spPr>
          <a:xfrm flipV="1">
            <a:off x="3951312" y="1936827"/>
            <a:ext cx="622871" cy="1686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97F1BA0-0345-7079-CCE5-43998861E3E6}"/>
              </a:ext>
            </a:extLst>
          </p:cNvPr>
          <p:cNvSpPr txBox="1"/>
          <p:nvPr/>
        </p:nvSpPr>
        <p:spPr>
          <a:xfrm>
            <a:off x="4052490" y="2522501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n0</a:t>
            </a:r>
            <a:endParaRPr kumimoji="1" lang="zh-CN" altLang="en-US" sz="900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1A933D6C-4194-3DC2-DA21-68671BE2FD34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3692908" y="1910933"/>
            <a:ext cx="870388" cy="194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DCBA3F7E-C5F9-9B06-F218-5B5CBA5E5A9C}"/>
              </a:ext>
            </a:extLst>
          </p:cNvPr>
          <p:cNvSpPr/>
          <p:nvPr/>
        </p:nvSpPr>
        <p:spPr>
          <a:xfrm>
            <a:off x="3639276" y="206852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841B13FD-3C45-E627-EED3-40DBB28C27D3}"/>
              </a:ext>
            </a:extLst>
          </p:cNvPr>
          <p:cNvSpPr/>
          <p:nvPr/>
        </p:nvSpPr>
        <p:spPr>
          <a:xfrm>
            <a:off x="3387327" y="1857626"/>
            <a:ext cx="1821525" cy="18656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251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BAAC7-3AB9-3903-E3AD-6AE99FC68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1D2796B-4465-D8BE-1432-FE0A7D8A2CE0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4600465" y="1940854"/>
            <a:ext cx="347207" cy="927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2D2A5DD8-BA0E-9719-CCF1-38672F974FB8}"/>
              </a:ext>
            </a:extLst>
          </p:cNvPr>
          <p:cNvCxnSpPr>
            <a:cxnSpLocks/>
            <a:stCxn id="29" idx="4"/>
            <a:endCxn id="35" idx="7"/>
          </p:cNvCxnSpPr>
          <p:nvPr/>
        </p:nvCxnSpPr>
        <p:spPr>
          <a:xfrm flipH="1">
            <a:off x="3977594" y="1947553"/>
            <a:ext cx="622871" cy="1686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BD4AED15-0E8A-B435-A1E3-E6E513930D76}"/>
              </a:ext>
            </a:extLst>
          </p:cNvPr>
          <p:cNvCxnSpPr>
            <a:cxnSpLocks/>
          </p:cNvCxnSpPr>
          <p:nvPr/>
        </p:nvCxnSpPr>
        <p:spPr>
          <a:xfrm flipV="1">
            <a:off x="3942608" y="3028208"/>
            <a:ext cx="2458192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2BC47CE6-BD31-9A76-DDB9-D48B69D8D81A}"/>
              </a:ext>
            </a:extLst>
          </p:cNvPr>
          <p:cNvCxnSpPr>
            <a:cxnSpLocks/>
          </p:cNvCxnSpPr>
          <p:nvPr/>
        </p:nvCxnSpPr>
        <p:spPr>
          <a:xfrm flipH="1" flipV="1">
            <a:off x="4641192" y="1909105"/>
            <a:ext cx="1821525" cy="1110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63C5C58B-7396-4AFD-C680-2A7ACC77866C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4626747" y="1936827"/>
            <a:ext cx="352353" cy="922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425E7202-B870-40F1-B617-6B62ECF88E2D}"/>
              </a:ext>
            </a:extLst>
          </p:cNvPr>
          <p:cNvSpPr/>
          <p:nvPr/>
        </p:nvSpPr>
        <p:spPr>
          <a:xfrm>
            <a:off x="4563296" y="1874312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F9593B8-F893-29F7-2C43-4E91D6CAFEE0}"/>
              </a:ext>
            </a:extLst>
          </p:cNvPr>
          <p:cNvSpPr/>
          <p:nvPr/>
        </p:nvSpPr>
        <p:spPr>
          <a:xfrm>
            <a:off x="4936785" y="2857981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1F232C0-2E26-B9CD-DB46-5D570E8D1924}"/>
              </a:ext>
            </a:extLst>
          </p:cNvPr>
          <p:cNvSpPr/>
          <p:nvPr/>
        </p:nvSpPr>
        <p:spPr>
          <a:xfrm>
            <a:off x="6400800" y="298105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8085B0E-EB00-10AE-6BAA-F33312C6576D}"/>
              </a:ext>
            </a:extLst>
          </p:cNvPr>
          <p:cNvSpPr/>
          <p:nvPr/>
        </p:nvSpPr>
        <p:spPr>
          <a:xfrm>
            <a:off x="3914143" y="3623749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2247125-6B61-3C73-D0DD-64AEC0D8CB69}"/>
              </a:ext>
            </a:extLst>
          </p:cNvPr>
          <p:cNvSpPr txBox="1"/>
          <p:nvPr/>
        </p:nvSpPr>
        <p:spPr>
          <a:xfrm>
            <a:off x="4471263" y="1676260"/>
            <a:ext cx="2584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A</a:t>
            </a:r>
            <a:endParaRPr kumimoji="1" lang="zh-CN" altLang="en-US" sz="9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429E401-6636-E637-1E85-3287875A14D3}"/>
              </a:ext>
            </a:extLst>
          </p:cNvPr>
          <p:cNvSpPr txBox="1"/>
          <p:nvPr/>
        </p:nvSpPr>
        <p:spPr>
          <a:xfrm>
            <a:off x="4963972" y="279819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P</a:t>
            </a:r>
            <a:endParaRPr kumimoji="1"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B83EF5F-A65D-A484-6043-507D5F08B824}"/>
              </a:ext>
            </a:extLst>
          </p:cNvPr>
          <p:cNvSpPr txBox="1"/>
          <p:nvPr/>
        </p:nvSpPr>
        <p:spPr>
          <a:xfrm>
            <a:off x="3692908" y="358033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B</a:t>
            </a:r>
            <a:endParaRPr kumimoji="1"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B169E76-2F92-E504-5112-389B6752B578}"/>
              </a:ext>
            </a:extLst>
          </p:cNvPr>
          <p:cNvSpPr txBox="1"/>
          <p:nvPr/>
        </p:nvSpPr>
        <p:spPr>
          <a:xfrm>
            <a:off x="3470508" y="1934536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FEBF370-6145-53F4-6997-76199E0E02D4}"/>
              </a:ext>
            </a:extLst>
          </p:cNvPr>
          <p:cNvSpPr txBox="1"/>
          <p:nvPr/>
        </p:nvSpPr>
        <p:spPr>
          <a:xfrm>
            <a:off x="4264620" y="2560182"/>
            <a:ext cx="237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5EC68AE-F7BF-C2E7-154B-0010E44537BF}"/>
              </a:ext>
            </a:extLst>
          </p:cNvPr>
          <p:cNvSpPr txBox="1"/>
          <p:nvPr/>
        </p:nvSpPr>
        <p:spPr>
          <a:xfrm>
            <a:off x="4023562" y="1790154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n1</a:t>
            </a:r>
            <a:endParaRPr kumimoji="1" lang="zh-CN" altLang="en-US" sz="9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46792B7-2F36-A49B-6867-0E8198A2E804}"/>
              </a:ext>
            </a:extLst>
          </p:cNvPr>
          <p:cNvSpPr txBox="1"/>
          <p:nvPr/>
        </p:nvSpPr>
        <p:spPr>
          <a:xfrm>
            <a:off x="3520502" y="2624853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n2</a:t>
            </a:r>
            <a:endParaRPr kumimoji="1" lang="zh-CN" altLang="en-US" sz="9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FACCE94-DB81-8E12-6629-152402AA172B}"/>
              </a:ext>
            </a:extLst>
          </p:cNvPr>
          <p:cNvSpPr txBox="1"/>
          <p:nvPr/>
        </p:nvSpPr>
        <p:spPr>
          <a:xfrm>
            <a:off x="4448905" y="2424933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pStart</a:t>
            </a:r>
            <a:endParaRPr kumimoji="1" lang="zh-CN" altLang="en-US" sz="7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0D1E6DB-5538-1F22-0F4F-81399201D157}"/>
              </a:ext>
            </a:extLst>
          </p:cNvPr>
          <p:cNvSpPr txBox="1"/>
          <p:nvPr/>
        </p:nvSpPr>
        <p:spPr>
          <a:xfrm>
            <a:off x="4745548" y="2331108"/>
            <a:ext cx="42030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" dirty="0"/>
              <a:t>pStart.dual</a:t>
            </a:r>
            <a:endParaRPr kumimoji="1" lang="zh-CN" altLang="en-US" sz="400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439F29A6-E94B-7821-BCDD-C193CF3319DA}"/>
              </a:ext>
            </a:extLst>
          </p:cNvPr>
          <p:cNvCxnSpPr>
            <a:cxnSpLocks/>
            <a:stCxn id="35" idx="0"/>
            <a:endCxn id="29" idx="3"/>
          </p:cNvCxnSpPr>
          <p:nvPr/>
        </p:nvCxnSpPr>
        <p:spPr>
          <a:xfrm flipV="1">
            <a:off x="3951312" y="1936827"/>
            <a:ext cx="622871" cy="1686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AA5924E3-EC52-A7D4-E199-89BEA639059B}"/>
              </a:ext>
            </a:extLst>
          </p:cNvPr>
          <p:cNvSpPr txBox="1"/>
          <p:nvPr/>
        </p:nvSpPr>
        <p:spPr>
          <a:xfrm>
            <a:off x="4052490" y="2522501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n0</a:t>
            </a:r>
            <a:endParaRPr kumimoji="1" lang="zh-CN" altLang="en-US" sz="900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D774C04-4E9A-14BC-9238-B1724A8C5C86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3692908" y="1910933"/>
            <a:ext cx="870388" cy="194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0EB3E7F5-3ACF-6264-B697-0162EA8BAEC9}"/>
              </a:ext>
            </a:extLst>
          </p:cNvPr>
          <p:cNvSpPr/>
          <p:nvPr/>
        </p:nvSpPr>
        <p:spPr>
          <a:xfrm>
            <a:off x="3639276" y="206852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265236E-1A46-7A7D-585B-D452B4536FC1}"/>
              </a:ext>
            </a:extLst>
          </p:cNvPr>
          <p:cNvSpPr/>
          <p:nvPr/>
        </p:nvSpPr>
        <p:spPr>
          <a:xfrm>
            <a:off x="3387327" y="1857626"/>
            <a:ext cx="1821525" cy="18656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" name="直线箭头连接符 1">
            <a:extLst>
              <a:ext uri="{FF2B5EF4-FFF2-40B4-BE49-F238E27FC236}">
                <a16:creationId xmlns:a16="http://schemas.microsoft.com/office/drawing/2014/main" id="{A15D42F3-787A-EE1C-4BC6-2FE12F05D034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3702727" y="2131038"/>
            <a:ext cx="238967" cy="1492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162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37771-80AD-5C02-C946-CFEB5C83F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CEDC66EE-646F-6BF6-96DA-FC4403F9C0D9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4600465" y="1940854"/>
            <a:ext cx="347207" cy="927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C311C066-F990-E67A-1D3B-6EF87F804DD2}"/>
              </a:ext>
            </a:extLst>
          </p:cNvPr>
          <p:cNvCxnSpPr>
            <a:cxnSpLocks/>
          </p:cNvCxnSpPr>
          <p:nvPr/>
        </p:nvCxnSpPr>
        <p:spPr>
          <a:xfrm flipV="1">
            <a:off x="3942608" y="3028208"/>
            <a:ext cx="2458192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DA88CC1A-25C5-8FF1-1611-5F6666386E02}"/>
              </a:ext>
            </a:extLst>
          </p:cNvPr>
          <p:cNvCxnSpPr>
            <a:cxnSpLocks/>
          </p:cNvCxnSpPr>
          <p:nvPr/>
        </p:nvCxnSpPr>
        <p:spPr>
          <a:xfrm flipH="1" flipV="1">
            <a:off x="4641192" y="1909105"/>
            <a:ext cx="1821525" cy="1110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3144AE0B-038B-15E1-002D-0BCCBD6E5557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4626747" y="1936827"/>
            <a:ext cx="352353" cy="922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9410D4DC-F582-1082-742E-6F1DB5E7BC07}"/>
              </a:ext>
            </a:extLst>
          </p:cNvPr>
          <p:cNvSpPr/>
          <p:nvPr/>
        </p:nvSpPr>
        <p:spPr>
          <a:xfrm>
            <a:off x="4563296" y="1874312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14C79BC-B9B6-47E8-F4D8-0C70ED8DF010}"/>
              </a:ext>
            </a:extLst>
          </p:cNvPr>
          <p:cNvSpPr/>
          <p:nvPr/>
        </p:nvSpPr>
        <p:spPr>
          <a:xfrm>
            <a:off x="4936785" y="2857981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2ADABE9-2C56-A470-8F95-43598F486B04}"/>
              </a:ext>
            </a:extLst>
          </p:cNvPr>
          <p:cNvSpPr/>
          <p:nvPr/>
        </p:nvSpPr>
        <p:spPr>
          <a:xfrm>
            <a:off x="6400800" y="298105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882AA93-11F7-02DE-D54E-C29EBFD9677F}"/>
              </a:ext>
            </a:extLst>
          </p:cNvPr>
          <p:cNvSpPr/>
          <p:nvPr/>
        </p:nvSpPr>
        <p:spPr>
          <a:xfrm>
            <a:off x="3914143" y="3623749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312E257-3DB3-2CCA-1B27-275695C6E2AF}"/>
              </a:ext>
            </a:extLst>
          </p:cNvPr>
          <p:cNvSpPr txBox="1"/>
          <p:nvPr/>
        </p:nvSpPr>
        <p:spPr>
          <a:xfrm>
            <a:off x="4471263" y="1676260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VA</a:t>
            </a:r>
            <a:endParaRPr kumimoji="1" lang="zh-CN" altLang="en-US" sz="9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288CB99-ACFD-C92A-D095-00A6B1771A3C}"/>
              </a:ext>
            </a:extLst>
          </p:cNvPr>
          <p:cNvSpPr txBox="1"/>
          <p:nvPr/>
        </p:nvSpPr>
        <p:spPr>
          <a:xfrm>
            <a:off x="4963972" y="279819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P</a:t>
            </a:r>
            <a:endParaRPr kumimoji="1"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DE0B4B5-9F6F-A857-5C89-1329436DBF05}"/>
              </a:ext>
            </a:extLst>
          </p:cNvPr>
          <p:cNvSpPr txBox="1"/>
          <p:nvPr/>
        </p:nvSpPr>
        <p:spPr>
          <a:xfrm>
            <a:off x="3660951" y="3581574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VB</a:t>
            </a:r>
            <a:endParaRPr kumimoji="1"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8DDD55A-399B-229B-B13F-DD15316A2B03}"/>
              </a:ext>
            </a:extLst>
          </p:cNvPr>
          <p:cNvSpPr txBox="1"/>
          <p:nvPr/>
        </p:nvSpPr>
        <p:spPr>
          <a:xfrm>
            <a:off x="3386280" y="1900206"/>
            <a:ext cx="3273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VC</a:t>
            </a:r>
            <a:endParaRPr kumimoji="1" lang="zh-CN" altLang="en-US" sz="9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E4DE619-932A-A3A6-B5A9-FEA288E175C4}"/>
              </a:ext>
            </a:extLst>
          </p:cNvPr>
          <p:cNvSpPr txBox="1"/>
          <p:nvPr/>
        </p:nvSpPr>
        <p:spPr>
          <a:xfrm>
            <a:off x="4018998" y="1975235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C=n1</a:t>
            </a:r>
            <a:endParaRPr kumimoji="1" lang="zh-CN" altLang="en-US" sz="9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C6BD802-BE9C-AFFB-1943-39CE7D999EB2}"/>
              </a:ext>
            </a:extLst>
          </p:cNvPr>
          <p:cNvSpPr txBox="1"/>
          <p:nvPr/>
        </p:nvSpPr>
        <p:spPr>
          <a:xfrm>
            <a:off x="3520502" y="2624853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n2</a:t>
            </a:r>
            <a:endParaRPr kumimoji="1" lang="zh-CN" altLang="en-US" sz="9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0D3E4C0-8C70-C3D5-7C25-1D5214C36C24}"/>
              </a:ext>
            </a:extLst>
          </p:cNvPr>
          <p:cNvSpPr txBox="1"/>
          <p:nvPr/>
        </p:nvSpPr>
        <p:spPr>
          <a:xfrm>
            <a:off x="4448905" y="2424933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pStart</a:t>
            </a:r>
            <a:endParaRPr kumimoji="1" lang="zh-CN" altLang="en-US" sz="7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9EB5868-F3B8-A2E6-BD44-C13FECBC411F}"/>
              </a:ext>
            </a:extLst>
          </p:cNvPr>
          <p:cNvSpPr txBox="1"/>
          <p:nvPr/>
        </p:nvSpPr>
        <p:spPr>
          <a:xfrm>
            <a:off x="4745548" y="2331108"/>
            <a:ext cx="5421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/>
              <a:t>pStart.dual</a:t>
            </a:r>
            <a:endParaRPr kumimoji="1" lang="zh-CN" altLang="en-US" sz="600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6842C986-5349-2F9B-C98D-BB82D3984444}"/>
              </a:ext>
            </a:extLst>
          </p:cNvPr>
          <p:cNvCxnSpPr>
            <a:cxnSpLocks/>
          </p:cNvCxnSpPr>
          <p:nvPr/>
        </p:nvCxnSpPr>
        <p:spPr>
          <a:xfrm flipH="1">
            <a:off x="3689350" y="1919481"/>
            <a:ext cx="870388" cy="194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DEBA23A8-01A5-7633-AED9-E6440D3618EB}"/>
              </a:ext>
            </a:extLst>
          </p:cNvPr>
          <p:cNvSpPr/>
          <p:nvPr/>
        </p:nvSpPr>
        <p:spPr>
          <a:xfrm>
            <a:off x="3639276" y="206852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" name="直线箭头连接符 1">
            <a:extLst>
              <a:ext uri="{FF2B5EF4-FFF2-40B4-BE49-F238E27FC236}">
                <a16:creationId xmlns:a16="http://schemas.microsoft.com/office/drawing/2014/main" id="{C6A81E8B-143C-3FC3-835B-06080FB08623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3702727" y="2131038"/>
            <a:ext cx="238967" cy="1492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460B42D0-E42F-3D65-D267-BDB4F89DD794}"/>
              </a:ext>
            </a:extLst>
          </p:cNvPr>
          <p:cNvCxnSpPr>
            <a:cxnSpLocks/>
            <a:stCxn id="21" idx="6"/>
            <a:endCxn id="31" idx="1"/>
          </p:cNvCxnSpPr>
          <p:nvPr/>
        </p:nvCxnSpPr>
        <p:spPr>
          <a:xfrm>
            <a:off x="3713614" y="2105144"/>
            <a:ext cx="1234058" cy="763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F6C85D58-4A08-A927-340C-8DB665721294}"/>
              </a:ext>
            </a:extLst>
          </p:cNvPr>
          <p:cNvCxnSpPr>
            <a:cxnSpLocks/>
            <a:stCxn id="31" idx="2"/>
            <a:endCxn id="21" idx="5"/>
          </p:cNvCxnSpPr>
          <p:nvPr/>
        </p:nvCxnSpPr>
        <p:spPr>
          <a:xfrm flipH="1" flipV="1">
            <a:off x="3702727" y="2131038"/>
            <a:ext cx="1234058" cy="763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3744DADA-C15C-DFF3-EA59-B69E22708DE5}"/>
              </a:ext>
            </a:extLst>
          </p:cNvPr>
          <p:cNvSpPr/>
          <p:nvPr/>
        </p:nvSpPr>
        <p:spPr>
          <a:xfrm>
            <a:off x="3622815" y="1417096"/>
            <a:ext cx="998014" cy="9637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1B3A49F-095C-7015-F4D7-30CD7DD80CEB}"/>
              </a:ext>
            </a:extLst>
          </p:cNvPr>
          <p:cNvSpPr/>
          <p:nvPr/>
        </p:nvSpPr>
        <p:spPr>
          <a:xfrm>
            <a:off x="4050197" y="1380475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23EDF197-0704-A88B-29F9-DB7D61B65606}"/>
              </a:ext>
            </a:extLst>
          </p:cNvPr>
          <p:cNvCxnSpPr>
            <a:cxnSpLocks/>
            <a:stCxn id="29" idx="2"/>
            <a:endCxn id="24" idx="4"/>
          </p:cNvCxnSpPr>
          <p:nvPr/>
        </p:nvCxnSpPr>
        <p:spPr>
          <a:xfrm flipH="1" flipV="1">
            <a:off x="4087366" y="1453716"/>
            <a:ext cx="475930" cy="4572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295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09C66-AB48-752E-F629-1539333BD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F56C2B38-B896-DBCD-E7B5-B06F79F082D2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4600465" y="1940854"/>
            <a:ext cx="347207" cy="927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9F02DF2B-5240-56FB-73B5-4E26BDFD04ED}"/>
              </a:ext>
            </a:extLst>
          </p:cNvPr>
          <p:cNvCxnSpPr>
            <a:cxnSpLocks/>
          </p:cNvCxnSpPr>
          <p:nvPr/>
        </p:nvCxnSpPr>
        <p:spPr>
          <a:xfrm flipV="1">
            <a:off x="3942608" y="3028208"/>
            <a:ext cx="2458192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FEB46DA6-6F8D-3255-9545-31975B53BC5A}"/>
              </a:ext>
            </a:extLst>
          </p:cNvPr>
          <p:cNvCxnSpPr>
            <a:cxnSpLocks/>
          </p:cNvCxnSpPr>
          <p:nvPr/>
        </p:nvCxnSpPr>
        <p:spPr>
          <a:xfrm flipH="1" flipV="1">
            <a:off x="4641192" y="1909105"/>
            <a:ext cx="1821525" cy="1110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07C7565B-C4AA-18A8-91D4-FE2F349BC3E4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4626747" y="1936827"/>
            <a:ext cx="352353" cy="922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88690476-90C6-7F17-C4BC-C1957FE5C971}"/>
              </a:ext>
            </a:extLst>
          </p:cNvPr>
          <p:cNvSpPr/>
          <p:nvPr/>
        </p:nvSpPr>
        <p:spPr>
          <a:xfrm>
            <a:off x="4563296" y="1874312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BEFECA41-02D7-4F97-B30C-A390CE0F55D4}"/>
              </a:ext>
            </a:extLst>
          </p:cNvPr>
          <p:cNvSpPr/>
          <p:nvPr/>
        </p:nvSpPr>
        <p:spPr>
          <a:xfrm>
            <a:off x="4936785" y="2857981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020BF4C7-B41D-1EFD-5AA1-5B1B17FF7397}"/>
              </a:ext>
            </a:extLst>
          </p:cNvPr>
          <p:cNvSpPr/>
          <p:nvPr/>
        </p:nvSpPr>
        <p:spPr>
          <a:xfrm>
            <a:off x="6400800" y="298105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64BA443D-4FAE-3E5F-E5F5-8DD53DAD34A8}"/>
              </a:ext>
            </a:extLst>
          </p:cNvPr>
          <p:cNvSpPr/>
          <p:nvPr/>
        </p:nvSpPr>
        <p:spPr>
          <a:xfrm>
            <a:off x="3914143" y="3623749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58120D7-BAE1-B854-2503-136ED9296864}"/>
              </a:ext>
            </a:extLst>
          </p:cNvPr>
          <p:cNvSpPr txBox="1"/>
          <p:nvPr/>
        </p:nvSpPr>
        <p:spPr>
          <a:xfrm>
            <a:off x="4963972" y="279819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P</a:t>
            </a:r>
            <a:endParaRPr kumimoji="1"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9C33F33-EDCE-9B91-06C8-114D86B50290}"/>
              </a:ext>
            </a:extLst>
          </p:cNvPr>
          <p:cNvSpPr txBox="1"/>
          <p:nvPr/>
        </p:nvSpPr>
        <p:spPr>
          <a:xfrm>
            <a:off x="3660951" y="3581574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VB</a:t>
            </a:r>
            <a:endParaRPr kumimoji="1"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C358984-69D8-98EB-8F33-35C4977FE7D1}"/>
              </a:ext>
            </a:extLst>
          </p:cNvPr>
          <p:cNvSpPr txBox="1"/>
          <p:nvPr/>
        </p:nvSpPr>
        <p:spPr>
          <a:xfrm>
            <a:off x="3386280" y="1900206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VA</a:t>
            </a:r>
            <a:endParaRPr kumimoji="1" lang="zh-CN" altLang="en-US" sz="9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59BCF5D-B2AA-0883-2351-9E090299C5CA}"/>
              </a:ext>
            </a:extLst>
          </p:cNvPr>
          <p:cNvSpPr txBox="1"/>
          <p:nvPr/>
        </p:nvSpPr>
        <p:spPr>
          <a:xfrm>
            <a:off x="3754352" y="2695583"/>
            <a:ext cx="237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0F1BFED-07C7-D692-5FB6-C97B46C81255}"/>
              </a:ext>
            </a:extLst>
          </p:cNvPr>
          <p:cNvSpPr txBox="1"/>
          <p:nvPr/>
        </p:nvSpPr>
        <p:spPr>
          <a:xfrm>
            <a:off x="4448905" y="2424933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pStart</a:t>
            </a:r>
            <a:endParaRPr kumimoji="1" lang="zh-CN" altLang="en-US" sz="7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7E476C2-7A47-42CA-1E3E-E1705A5B2416}"/>
              </a:ext>
            </a:extLst>
          </p:cNvPr>
          <p:cNvSpPr txBox="1"/>
          <p:nvPr/>
        </p:nvSpPr>
        <p:spPr>
          <a:xfrm>
            <a:off x="4745548" y="2331108"/>
            <a:ext cx="5421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/>
              <a:t>pStart.dual</a:t>
            </a:r>
            <a:endParaRPr kumimoji="1" lang="zh-CN" altLang="en-US" sz="600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C1017006-768D-976C-5395-49C1B3514EAB}"/>
              </a:ext>
            </a:extLst>
          </p:cNvPr>
          <p:cNvCxnSpPr>
            <a:cxnSpLocks/>
          </p:cNvCxnSpPr>
          <p:nvPr/>
        </p:nvCxnSpPr>
        <p:spPr>
          <a:xfrm flipH="1">
            <a:off x="3689350" y="1919481"/>
            <a:ext cx="870388" cy="194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99D35C31-645E-CF2E-BEC1-DC364F7856BF}"/>
              </a:ext>
            </a:extLst>
          </p:cNvPr>
          <p:cNvSpPr/>
          <p:nvPr/>
        </p:nvSpPr>
        <p:spPr>
          <a:xfrm>
            <a:off x="3639276" y="206852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" name="直线箭头连接符 1">
            <a:extLst>
              <a:ext uri="{FF2B5EF4-FFF2-40B4-BE49-F238E27FC236}">
                <a16:creationId xmlns:a16="http://schemas.microsoft.com/office/drawing/2014/main" id="{0290466E-79E6-824F-8212-119DEFE87936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3702727" y="2131038"/>
            <a:ext cx="238967" cy="1492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C9DC1480-8592-D25F-19CE-794A55030A18}"/>
              </a:ext>
            </a:extLst>
          </p:cNvPr>
          <p:cNvCxnSpPr>
            <a:cxnSpLocks/>
            <a:stCxn id="21" idx="6"/>
            <a:endCxn id="31" idx="1"/>
          </p:cNvCxnSpPr>
          <p:nvPr/>
        </p:nvCxnSpPr>
        <p:spPr>
          <a:xfrm>
            <a:off x="3713614" y="2105144"/>
            <a:ext cx="1234058" cy="763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AA5F7F8D-4075-78CB-FABE-688B1A3B389C}"/>
              </a:ext>
            </a:extLst>
          </p:cNvPr>
          <p:cNvCxnSpPr>
            <a:cxnSpLocks/>
            <a:stCxn id="31" idx="2"/>
            <a:endCxn id="21" idx="5"/>
          </p:cNvCxnSpPr>
          <p:nvPr/>
        </p:nvCxnSpPr>
        <p:spPr>
          <a:xfrm flipH="1" flipV="1">
            <a:off x="3702727" y="2131038"/>
            <a:ext cx="1234058" cy="763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F39F889A-493B-D490-7F0E-2E4864DFD4C8}"/>
              </a:ext>
            </a:extLst>
          </p:cNvPr>
          <p:cNvCxnSpPr>
            <a:cxnSpLocks/>
            <a:stCxn id="21" idx="3"/>
          </p:cNvCxnSpPr>
          <p:nvPr/>
        </p:nvCxnSpPr>
        <p:spPr>
          <a:xfrm flipH="1">
            <a:off x="3100858" y="2131038"/>
            <a:ext cx="549305" cy="686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7871DC1-B4D5-B7D5-23A1-E96771789DDC}"/>
              </a:ext>
            </a:extLst>
          </p:cNvPr>
          <p:cNvSpPr txBox="1"/>
          <p:nvPr/>
        </p:nvSpPr>
        <p:spPr>
          <a:xfrm>
            <a:off x="2792274" y="2647479"/>
            <a:ext cx="3273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VC</a:t>
            </a:r>
            <a:endParaRPr kumimoji="1" lang="zh-CN" altLang="en-US" sz="9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A30FFBD-6E6F-73E1-DDDD-4543F0EF797C}"/>
              </a:ext>
            </a:extLst>
          </p:cNvPr>
          <p:cNvSpPr/>
          <p:nvPr/>
        </p:nvSpPr>
        <p:spPr>
          <a:xfrm>
            <a:off x="3052802" y="2795466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0811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10788</TotalTime>
  <Words>93</Words>
  <Application>Microsoft Macintosh PowerPoint</Application>
  <PresentationFormat>宽屏</PresentationFormat>
  <Paragraphs>77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K4056</dc:creator>
  <cp:lastModifiedBy>K4056</cp:lastModifiedBy>
  <cp:revision>1</cp:revision>
  <dcterms:created xsi:type="dcterms:W3CDTF">2025-02-06T14:24:45Z</dcterms:created>
  <dcterms:modified xsi:type="dcterms:W3CDTF">2025-02-14T02:13:39Z</dcterms:modified>
</cp:coreProperties>
</file>