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6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73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162B5-1A12-1AA6-DE75-EFCDCE89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25C62-E902-4681-1178-586D4C68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540C3-A18A-3F5B-3AC1-204C2967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607BD-1892-D397-F9EF-09B6ACBF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490F1-D6CA-7133-C7F6-839E4F8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438C-15F6-6FB3-1A31-95936B30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E1C5A-D199-D132-585D-70F54487C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33CAA-9C2B-1E1D-E0FE-C41C09E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3BF11-3E31-91A5-9E4C-CA7FE20F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629EE-2044-5675-0A22-EB740C6E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2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AB364-5DC3-41CC-F693-B03A86EEA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797A9-D94A-2ED5-0462-656D40FD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A93B9-37A1-E64A-AC26-0CF56A09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361E-5985-B0C4-C877-7C69F3C7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7EFFB-B0D6-355F-820E-D17A30B5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6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F9A1C-5F93-97D7-6DCB-F61C0737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E0508-9243-0DE0-143B-74DA08D4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686CF-0A28-4780-66EB-7C558B14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1723E-CF6D-4836-80E3-490C834B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ED85C-6175-5E4C-8BCF-9C1EAF52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7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573B3-A6A2-98D8-B075-C79C9AE2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13850-D0CE-AD2C-7894-51A29ACA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218D-CB39-EEAC-5EF5-C8B70692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276F9-B23A-A30B-4B09-F1673654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0F1E2-A7BD-9A3B-2A01-C20A9CB1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75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4D2E-9F76-F80C-A2B5-56572604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01355-12D9-4853-3E4B-32AB1C80B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AF4B0-FB5B-FDE1-ED11-AAE6C5B90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9DF88-DF8F-F6A8-E518-A25DF9B6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8BD65-CD07-6227-E69E-E993E97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1E4E2-002F-6D0D-CB1F-158AB1F0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CC1A2-BE07-76F1-EEC9-863AFE66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CF36C-C1AF-322C-CB34-E62598CC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67E1C-40FD-16CA-B29F-DFAF3906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26FE53-8544-D208-E194-0C5B4EF4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B102F-16F0-6CC4-E4C6-0B387222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95E00-2D39-AB52-D399-7A7D3E75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55117-A576-1625-7C8A-6DB31688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E12F9-6369-C323-7976-D171862E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BEB7-E105-9A6F-A4AA-7EB1F40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F78B8-68D1-18E8-ED41-1C914B4F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11237-192F-94C0-5557-7DCB7B99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8C33-FA29-F401-CDB7-FBD201D9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5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9C3E89-0ECC-CCA2-0228-14C7F32A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B99F13-50CD-43E3-6A9A-C4279101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D2F7C-4C9F-E26A-65DA-8E080FF7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0098-4D07-6B79-F443-96104E41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C2B-5E3D-11C7-2362-E863BE7D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996E6-CA6B-3C23-E1C6-5619BB89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9A82B-9832-172F-D116-082B2D9E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A5DE5-B961-B25D-1151-B5EC023F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ED481-D1D1-8A4A-4C35-17E403C5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4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014A-B26C-8093-8A39-EEBDE28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FBE336-7BED-61C5-8003-54EDBE451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394AF-579C-B84D-BF59-EF11E22D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429A1-AE67-A0AC-0DE3-4870D368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8FCEE-2417-2E29-FC20-23E6429E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B3EFA-99C6-AE04-C1FA-C3EFEF8E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1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DCF65-CD4C-66B8-0BB8-1E1B11F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9C270-4833-47EE-C315-736CD106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22C2A-DD72-129D-66DA-E9E963D5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904CF-EA1A-D543-A382-80913BC16D6F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9383-E7A3-F9E0-BD14-EEE3523E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579D5-E547-D21B-3945-50C1CF861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58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:a16="http://schemas.microsoft.com/office/drawing/2014/main" id="{DD70A824-975B-F0EF-B892-2D1F14DB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-49803"/>
            <a:ext cx="9281964" cy="6302286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C699D40-15A6-2042-7493-0C796B8936C8}"/>
              </a:ext>
            </a:extLst>
          </p:cNvPr>
          <p:cNvCxnSpPr>
            <a:cxnSpLocks/>
            <a:stCxn id="89" idx="7"/>
          </p:cNvCxnSpPr>
          <p:nvPr/>
        </p:nvCxnSpPr>
        <p:spPr>
          <a:xfrm flipV="1">
            <a:off x="7188653" y="3374832"/>
            <a:ext cx="226649" cy="519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A949B32-1D72-194D-1A9F-94A1524BDE4B}"/>
              </a:ext>
            </a:extLst>
          </p:cNvPr>
          <p:cNvCxnSpPr>
            <a:cxnSpLocks/>
          </p:cNvCxnSpPr>
          <p:nvPr/>
        </p:nvCxnSpPr>
        <p:spPr>
          <a:xfrm flipV="1">
            <a:off x="6974273" y="4244340"/>
            <a:ext cx="0" cy="102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4">
            <a:extLst>
              <a:ext uri="{FF2B5EF4-FFF2-40B4-BE49-F238E27FC236}">
                <a16:creationId xmlns:a16="http://schemas.microsoft.com/office/drawing/2014/main" id="{E0C03B9B-D73D-1798-F07B-8668EAFC06A3}"/>
              </a:ext>
            </a:extLst>
          </p:cNvPr>
          <p:cNvCxnSpPr>
            <a:cxnSpLocks/>
          </p:cNvCxnSpPr>
          <p:nvPr/>
        </p:nvCxnSpPr>
        <p:spPr>
          <a:xfrm flipH="1" flipV="1">
            <a:off x="3719146" y="3374832"/>
            <a:ext cx="277874" cy="471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9A1067E-9EC4-9A80-1FAD-517549366FFD}"/>
              </a:ext>
            </a:extLst>
          </p:cNvPr>
          <p:cNvSpPr txBox="1"/>
          <p:nvPr/>
        </p:nvSpPr>
        <p:spPr>
          <a:xfrm>
            <a:off x="7027222" y="512394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F94F7DB-C955-9BE6-6694-0F9725161C95}"/>
              </a:ext>
            </a:extLst>
          </p:cNvPr>
          <p:cNvSpPr txBox="1"/>
          <p:nvPr/>
        </p:nvSpPr>
        <p:spPr>
          <a:xfrm>
            <a:off x="7177897" y="386701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3608413-D01A-8A0B-491B-788519975CFE}"/>
              </a:ext>
            </a:extLst>
          </p:cNvPr>
          <p:cNvSpPr/>
          <p:nvPr/>
        </p:nvSpPr>
        <p:spPr>
          <a:xfrm>
            <a:off x="7125202" y="388335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773511E-0855-6FA4-F431-A57BE6637534}"/>
              </a:ext>
            </a:extLst>
          </p:cNvPr>
          <p:cNvSpPr txBox="1"/>
          <p:nvPr/>
        </p:nvSpPr>
        <p:spPr>
          <a:xfrm>
            <a:off x="4012546" y="3609299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736EA89-AF9A-253D-AC2A-665FE0579132}"/>
              </a:ext>
            </a:extLst>
          </p:cNvPr>
          <p:cNvSpPr/>
          <p:nvPr/>
        </p:nvSpPr>
        <p:spPr>
          <a:xfrm>
            <a:off x="3959851" y="381011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410995E-8326-179C-C436-8253E94DE181}"/>
              </a:ext>
            </a:extLst>
          </p:cNvPr>
          <p:cNvSpPr/>
          <p:nvPr/>
        </p:nvSpPr>
        <p:spPr>
          <a:xfrm>
            <a:off x="6937104" y="523536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13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09C66-AB48-752E-F629-1539333BD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56C2B38-B896-DBCD-E7B5-B06F79F082D2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F02DF2B-5240-56FB-73B5-4E26BDFD04E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EB46DA6-6F8D-3255-9545-31975B53BC5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7C7565B-C4AA-18A8-91D4-FE2F349BC3E4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8690476-90C6-7F17-C4BC-C1957FE5C9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EFECA41-02D7-4F97-B30C-A390CE0F55D4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20BF4C7-B41D-1EFD-5AA1-5B1B17FF7397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4BA443D-4FAE-3E5F-E5F5-8DD53DAD34A8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8120D7-BAE1-B854-2503-136ED929686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C33F33-EDCE-9B91-06C8-114D86B50290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358984-69D8-98EB-8F33-35C4977FE7D1}"/>
              </a:ext>
            </a:extLst>
          </p:cNvPr>
          <p:cNvSpPr txBox="1"/>
          <p:nvPr/>
        </p:nvSpPr>
        <p:spPr>
          <a:xfrm>
            <a:off x="3386280" y="190020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9BCF5D-B2AA-0883-2351-9E090299C5CA}"/>
              </a:ext>
            </a:extLst>
          </p:cNvPr>
          <p:cNvSpPr txBox="1"/>
          <p:nvPr/>
        </p:nvSpPr>
        <p:spPr>
          <a:xfrm>
            <a:off x="3754352" y="2695583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F1BFED-07C7-D692-5FB6-C97B46C81255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7E476C2-7A47-42CA-1E3E-E1705A5B2416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017006-768D-976C-5395-49C1B3514EAB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9D35C31-645E-CF2E-BEC1-DC364F7856BF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0290466E-79E6-824F-8212-119DEFE87936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9DC1480-8592-D25F-19CE-794A55030A18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A5F7F8D-4075-78CB-FABE-688B1A3B389C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39F889A-493B-D490-7F0E-2E4864DFD4C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100858" y="2131038"/>
            <a:ext cx="549305" cy="68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871DC1-B4D5-B7D5-23A1-E96771789DDC}"/>
              </a:ext>
            </a:extLst>
          </p:cNvPr>
          <p:cNvSpPr txBox="1"/>
          <p:nvPr/>
        </p:nvSpPr>
        <p:spPr>
          <a:xfrm>
            <a:off x="2792274" y="2647479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30FFBD-6E6F-73E1-DDDD-4543F0EF797C}"/>
              </a:ext>
            </a:extLst>
          </p:cNvPr>
          <p:cNvSpPr/>
          <p:nvPr/>
        </p:nvSpPr>
        <p:spPr>
          <a:xfrm>
            <a:off x="3052802" y="2795466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81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7820-5856-8ED6-3B35-AFE5EBFA8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4263EBB-E015-5F30-3764-EE9EBA29ABFB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6D66BB2-1A51-6D1D-D128-85632DF2ADB4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AC35679-B104-C923-D090-062D1C3CA5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AE12F97-44BC-1B72-B018-405F0A94FC16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B53E5D6-DBC7-3E57-8D01-E3520F143C32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5644860-0C2A-B819-5E13-01CC37895393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011F0F7-A672-B243-B55C-F4BD4D135DA9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7C509EB-620C-5013-A4D9-298A382A4A40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130BC6-E13A-97C9-2184-0CD3A7536C98}"/>
              </a:ext>
            </a:extLst>
          </p:cNvPr>
          <p:cNvSpPr txBox="1"/>
          <p:nvPr/>
        </p:nvSpPr>
        <p:spPr>
          <a:xfrm>
            <a:off x="4812392" y="293887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218338-EFD4-3EA5-01C1-390ADE39CA3A}"/>
              </a:ext>
            </a:extLst>
          </p:cNvPr>
          <p:cNvSpPr txBox="1"/>
          <p:nvPr/>
        </p:nvSpPr>
        <p:spPr>
          <a:xfrm>
            <a:off x="3394296" y="189153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029749-E161-0B63-7BCE-FD19AB90995F}"/>
              </a:ext>
            </a:extLst>
          </p:cNvPr>
          <p:cNvSpPr txBox="1"/>
          <p:nvPr/>
        </p:nvSpPr>
        <p:spPr>
          <a:xfrm>
            <a:off x="4448393" y="166868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D2E7F23-F301-F0CC-549F-349539E70360}"/>
              </a:ext>
            </a:extLst>
          </p:cNvPr>
          <p:cNvSpPr txBox="1"/>
          <p:nvPr/>
        </p:nvSpPr>
        <p:spPr>
          <a:xfrm>
            <a:off x="5301704" y="2174160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BC51684-A13A-D25B-DB4D-66F56ADC2A80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4962F9-F0CB-0586-A360-B11938DB4614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3DAD5DE-50CB-AE05-C28B-5574C08AA5C9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13FD864-689C-F382-65C8-8620E0EE5F36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DE7FEECC-73E0-A81C-9EEA-B2978B60D578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1B53B40-172B-F186-81AE-ECFD42FF68FF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1E16D63-8773-82AA-D65B-7E5258C6887D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68C64B1-A02A-FDEE-FA6A-45FAE9A6B6A4}"/>
              </a:ext>
            </a:extLst>
          </p:cNvPr>
          <p:cNvSpPr txBox="1"/>
          <p:nvPr/>
        </p:nvSpPr>
        <p:spPr>
          <a:xfrm>
            <a:off x="6400800" y="3048962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604CDA5-2756-F563-DC51-53BBCA75A105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3951312" y="2894602"/>
            <a:ext cx="985473" cy="72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DAAF262-CA94-3519-9D30-875BB5312E8B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3977594" y="2920496"/>
            <a:ext cx="970078" cy="713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A34515A-0669-D578-6A4B-DF21E174A776}"/>
              </a:ext>
            </a:extLst>
          </p:cNvPr>
          <p:cNvCxnSpPr>
            <a:cxnSpLocks/>
            <a:stCxn id="31" idx="7"/>
            <a:endCxn id="34" idx="1"/>
          </p:cNvCxnSpPr>
          <p:nvPr/>
        </p:nvCxnSpPr>
        <p:spPr>
          <a:xfrm>
            <a:off x="5000236" y="2868707"/>
            <a:ext cx="1411451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9D1CE47-1CF6-7FBE-1468-BD7B1CCD0631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5011123" y="2894602"/>
            <a:ext cx="1389677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4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13208-59A5-6C3B-258C-9586AE07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4CCB795-8E66-870B-0380-CC43B668F9C4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A6EF3D1-2C4F-B1AD-029A-1F0FDC82CE35}"/>
              </a:ext>
            </a:extLst>
          </p:cNvPr>
          <p:cNvCxnSpPr>
            <a:cxnSpLocks/>
            <a:stCxn id="21" idx="4"/>
            <a:endCxn id="31" idx="3"/>
          </p:cNvCxnSpPr>
          <p:nvPr/>
        </p:nvCxnSpPr>
        <p:spPr>
          <a:xfrm>
            <a:off x="3676445" y="2141764"/>
            <a:ext cx="1271227" cy="778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29D0E2F-EAEE-A6EE-6FBC-020DB9B67BB3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7A95B5D-C3C0-9448-3D3A-0B58B26DF1E1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9D7E276-B597-CD60-0889-BA49BEC5E21B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19A55EB1-C543-C141-BDF7-18B8815BADD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3404CAD-7742-B8F4-C130-713DD30326EC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E05178D-B4C5-7076-F75D-D533976A38AF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233A24-4C7B-2E3F-812D-0FC0152C0A3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2A2E13-BC3D-D615-8563-4832B13A4CF0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4D1DA2-8D8A-59EC-F020-F36C371E00B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0714FE-1E1C-04A2-930E-0072ECCFD781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2D2A65A-E661-8C23-9852-D39603243D3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4489956-039A-CE1C-894D-9C47B50FDC5E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631C20-8816-CE4A-A329-24F46784E2D4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E9CC01-BFAF-829D-9D2F-03BED1577C6D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4D5DB3-ECA7-2DA9-4E09-2451014122E6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50D12A7-C74B-DDCB-2427-7DE6628C5FCE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615388-E363-C75D-4844-D1CE3270786F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7AC2700-D735-866E-A1B9-656DBBC722F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23BC86F-3B14-5522-4C02-6706230630F1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78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7312C-AB66-6929-69FD-763E26081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E5A320-86C3-66D1-7ACA-4F2C725B592A}"/>
              </a:ext>
            </a:extLst>
          </p:cNvPr>
          <p:cNvCxnSpPr/>
          <p:nvPr/>
        </p:nvCxnSpPr>
        <p:spPr>
          <a:xfrm>
            <a:off x="5686097" y="2070538"/>
            <a:ext cx="914400" cy="9144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E428898-312E-E3D4-EE43-02C30B121A15}"/>
              </a:ext>
            </a:extLst>
          </p:cNvPr>
          <p:cNvCxnSpPr/>
          <p:nvPr/>
        </p:nvCxnSpPr>
        <p:spPr>
          <a:xfrm flipH="1">
            <a:off x="4393324" y="2070538"/>
            <a:ext cx="1292773" cy="1030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DF9E249-6D8D-E305-9586-66D38DE934E2}"/>
              </a:ext>
            </a:extLst>
          </p:cNvPr>
          <p:cNvCxnSpPr/>
          <p:nvPr/>
        </p:nvCxnSpPr>
        <p:spPr>
          <a:xfrm flipH="1">
            <a:off x="4393324" y="2984938"/>
            <a:ext cx="2207173" cy="1156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63FD69C-40FC-4D92-DBAE-0C86F49D3ABC}"/>
              </a:ext>
            </a:extLst>
          </p:cNvPr>
          <p:cNvSpPr txBox="1"/>
          <p:nvPr/>
        </p:nvSpPr>
        <p:spPr>
          <a:xfrm>
            <a:off x="4004441" y="310055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52C4B2-3B74-6F2C-61E7-A25D76227FEE}"/>
              </a:ext>
            </a:extLst>
          </p:cNvPr>
          <p:cNvSpPr txBox="1"/>
          <p:nvPr/>
        </p:nvSpPr>
        <p:spPr>
          <a:xfrm>
            <a:off x="5469950" y="208312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10014D-4428-5B5A-B5AC-6CB07E5A3691}"/>
              </a:ext>
            </a:extLst>
          </p:cNvPr>
          <p:cNvSpPr txBox="1"/>
          <p:nvPr/>
        </p:nvSpPr>
        <p:spPr>
          <a:xfrm>
            <a:off x="6568560" y="29158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B7EB0E3-F9FF-B7E0-E817-7187D3CB3E4A}"/>
              </a:ext>
            </a:extLst>
          </p:cNvPr>
          <p:cNvCxnSpPr/>
          <p:nvPr/>
        </p:nvCxnSpPr>
        <p:spPr>
          <a:xfrm flipV="1">
            <a:off x="5510048" y="2070538"/>
            <a:ext cx="0" cy="69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A1F5D2-69EF-329F-1509-1CA6E86481D2}"/>
              </a:ext>
            </a:extLst>
          </p:cNvPr>
          <p:cNvSpPr txBox="1"/>
          <p:nvPr/>
        </p:nvSpPr>
        <p:spPr>
          <a:xfrm>
            <a:off x="5548308" y="23589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连接符 5">
            <a:extLst>
              <a:ext uri="{FF2B5EF4-FFF2-40B4-BE49-F238E27FC236}">
                <a16:creationId xmlns:a16="http://schemas.microsoft.com/office/drawing/2014/main" id="{3B0D947D-EA80-D6AA-59A8-83AD0DE8AF1F}"/>
              </a:ext>
            </a:extLst>
          </p:cNvPr>
          <p:cNvCxnSpPr>
            <a:cxnSpLocks/>
          </p:cNvCxnSpPr>
          <p:nvPr/>
        </p:nvCxnSpPr>
        <p:spPr>
          <a:xfrm>
            <a:off x="4623758" y="1329430"/>
            <a:ext cx="1062339" cy="74110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CF242787-83CE-D88F-0B0E-6315F6FA8733}"/>
              </a:ext>
            </a:extLst>
          </p:cNvPr>
          <p:cNvCxnSpPr>
            <a:cxnSpLocks/>
          </p:cNvCxnSpPr>
          <p:nvPr/>
        </p:nvCxnSpPr>
        <p:spPr>
          <a:xfrm flipH="1">
            <a:off x="4393324" y="1311955"/>
            <a:ext cx="230434" cy="17885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FDF2853-D758-7111-8DB6-27740E3AAD08}"/>
              </a:ext>
            </a:extLst>
          </p:cNvPr>
          <p:cNvCxnSpPr>
            <a:cxnSpLocks/>
          </p:cNvCxnSpPr>
          <p:nvPr/>
        </p:nvCxnSpPr>
        <p:spPr>
          <a:xfrm>
            <a:off x="4906843" y="2047297"/>
            <a:ext cx="341087" cy="194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C08D890-C19E-5BA1-2B1E-6527770D89C0}"/>
              </a:ext>
            </a:extLst>
          </p:cNvPr>
          <p:cNvSpPr txBox="1"/>
          <p:nvPr/>
        </p:nvSpPr>
        <p:spPr>
          <a:xfrm>
            <a:off x="4578975" y="159084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线连接符 9">
            <a:extLst>
              <a:ext uri="{FF2B5EF4-FFF2-40B4-BE49-F238E27FC236}">
                <a16:creationId xmlns:a16="http://schemas.microsoft.com/office/drawing/2014/main" id="{B14967DF-3D76-7D74-8F27-A1EA58C99B2F}"/>
              </a:ext>
            </a:extLst>
          </p:cNvPr>
          <p:cNvCxnSpPr>
            <a:cxnSpLocks/>
          </p:cNvCxnSpPr>
          <p:nvPr/>
        </p:nvCxnSpPr>
        <p:spPr>
          <a:xfrm flipH="1">
            <a:off x="3395168" y="1329430"/>
            <a:ext cx="1231300" cy="46526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9">
            <a:extLst>
              <a:ext uri="{FF2B5EF4-FFF2-40B4-BE49-F238E27FC236}">
                <a16:creationId xmlns:a16="http://schemas.microsoft.com/office/drawing/2014/main" id="{FB799DEA-C09A-1772-2B7A-B24FCFE9C975}"/>
              </a:ext>
            </a:extLst>
          </p:cNvPr>
          <p:cNvCxnSpPr>
            <a:cxnSpLocks/>
          </p:cNvCxnSpPr>
          <p:nvPr/>
        </p:nvCxnSpPr>
        <p:spPr>
          <a:xfrm flipH="1" flipV="1">
            <a:off x="3414407" y="1794697"/>
            <a:ext cx="978917" cy="13058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">
            <a:extLst>
              <a:ext uri="{FF2B5EF4-FFF2-40B4-BE49-F238E27FC236}">
                <a16:creationId xmlns:a16="http://schemas.microsoft.com/office/drawing/2014/main" id="{F0034C9E-CBA9-FD00-554A-6DE39E094A3F}"/>
              </a:ext>
            </a:extLst>
          </p:cNvPr>
          <p:cNvCxnSpPr>
            <a:cxnSpLocks/>
          </p:cNvCxnSpPr>
          <p:nvPr/>
        </p:nvCxnSpPr>
        <p:spPr>
          <a:xfrm flipV="1">
            <a:off x="4634386" y="715353"/>
            <a:ext cx="1174258" cy="61184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9">
            <a:extLst>
              <a:ext uri="{FF2B5EF4-FFF2-40B4-BE49-F238E27FC236}">
                <a16:creationId xmlns:a16="http://schemas.microsoft.com/office/drawing/2014/main" id="{ED65B28E-F1A0-EBE7-087F-4596C8F9725C}"/>
              </a:ext>
            </a:extLst>
          </p:cNvPr>
          <p:cNvCxnSpPr>
            <a:cxnSpLocks/>
          </p:cNvCxnSpPr>
          <p:nvPr/>
        </p:nvCxnSpPr>
        <p:spPr>
          <a:xfrm flipH="1">
            <a:off x="5686097" y="711903"/>
            <a:ext cx="130465" cy="13761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9">
            <a:extLst>
              <a:ext uri="{FF2B5EF4-FFF2-40B4-BE49-F238E27FC236}">
                <a16:creationId xmlns:a16="http://schemas.microsoft.com/office/drawing/2014/main" id="{EA7AA963-A66D-BB16-52E5-69293AEF9BD6}"/>
              </a:ext>
            </a:extLst>
          </p:cNvPr>
          <p:cNvCxnSpPr>
            <a:cxnSpLocks/>
          </p:cNvCxnSpPr>
          <p:nvPr/>
        </p:nvCxnSpPr>
        <p:spPr>
          <a:xfrm flipH="1" flipV="1">
            <a:off x="4393324" y="3091044"/>
            <a:ext cx="941053" cy="393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9">
            <a:extLst>
              <a:ext uri="{FF2B5EF4-FFF2-40B4-BE49-F238E27FC236}">
                <a16:creationId xmlns:a16="http://schemas.microsoft.com/office/drawing/2014/main" id="{4EC5EFE0-56B4-F797-96A8-D8A84A3E3736}"/>
              </a:ext>
            </a:extLst>
          </p:cNvPr>
          <p:cNvCxnSpPr>
            <a:cxnSpLocks/>
          </p:cNvCxnSpPr>
          <p:nvPr/>
        </p:nvCxnSpPr>
        <p:spPr>
          <a:xfrm flipH="1">
            <a:off x="5334377" y="2984938"/>
            <a:ext cx="1266120" cy="49997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14">
            <a:extLst>
              <a:ext uri="{FF2B5EF4-FFF2-40B4-BE49-F238E27FC236}">
                <a16:creationId xmlns:a16="http://schemas.microsoft.com/office/drawing/2014/main" id="{EFAACD25-F789-6BDE-11EB-105A1757FEBD}"/>
              </a:ext>
            </a:extLst>
          </p:cNvPr>
          <p:cNvCxnSpPr>
            <a:cxnSpLocks/>
          </p:cNvCxnSpPr>
          <p:nvPr/>
        </p:nvCxnSpPr>
        <p:spPr>
          <a:xfrm flipH="1" flipV="1">
            <a:off x="5274469" y="2764220"/>
            <a:ext cx="117011" cy="442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B121C70-DC5B-3ABC-3D33-B37FC213C933}"/>
              </a:ext>
            </a:extLst>
          </p:cNvPr>
          <p:cNvSpPr txBox="1"/>
          <p:nvPr/>
        </p:nvSpPr>
        <p:spPr>
          <a:xfrm>
            <a:off x="4897431" y="2992610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2" name="直线连接符 9">
            <a:extLst>
              <a:ext uri="{FF2B5EF4-FFF2-40B4-BE49-F238E27FC236}">
                <a16:creationId xmlns:a16="http://schemas.microsoft.com/office/drawing/2014/main" id="{B19BB4AF-E052-F093-A5A4-26A12FF3BEBD}"/>
              </a:ext>
            </a:extLst>
          </p:cNvPr>
          <p:cNvCxnSpPr>
            <a:cxnSpLocks/>
          </p:cNvCxnSpPr>
          <p:nvPr/>
        </p:nvCxnSpPr>
        <p:spPr>
          <a:xfrm>
            <a:off x="5816562" y="709675"/>
            <a:ext cx="1043793" cy="11329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9">
            <a:extLst>
              <a:ext uri="{FF2B5EF4-FFF2-40B4-BE49-F238E27FC236}">
                <a16:creationId xmlns:a16="http://schemas.microsoft.com/office/drawing/2014/main" id="{BB44FD51-F77D-7C35-9266-2C6B55383D0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86516" y="1869551"/>
            <a:ext cx="1173839" cy="2135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9">
            <a:extLst>
              <a:ext uri="{FF2B5EF4-FFF2-40B4-BE49-F238E27FC236}">
                <a16:creationId xmlns:a16="http://schemas.microsoft.com/office/drawing/2014/main" id="{B1AD6ECC-CD01-5532-3F39-661BABA84AC7}"/>
              </a:ext>
            </a:extLst>
          </p:cNvPr>
          <p:cNvCxnSpPr>
            <a:cxnSpLocks/>
          </p:cNvCxnSpPr>
          <p:nvPr/>
        </p:nvCxnSpPr>
        <p:spPr>
          <a:xfrm flipH="1">
            <a:off x="6599407" y="1878734"/>
            <a:ext cx="260948" cy="11187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49C37B2-560D-F0EE-8757-35E8637AB3EF}"/>
              </a:ext>
            </a:extLst>
          </p:cNvPr>
          <p:cNvCxnSpPr>
            <a:cxnSpLocks/>
          </p:cNvCxnSpPr>
          <p:nvPr/>
        </p:nvCxnSpPr>
        <p:spPr>
          <a:xfrm>
            <a:off x="5146301" y="1765738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7EB28D8-8426-3516-5054-A60979C9ED12}"/>
              </a:ext>
            </a:extLst>
          </p:cNvPr>
          <p:cNvCxnSpPr>
            <a:cxnSpLocks/>
          </p:cNvCxnSpPr>
          <p:nvPr/>
        </p:nvCxnSpPr>
        <p:spPr>
          <a:xfrm>
            <a:off x="5165833" y="1765737"/>
            <a:ext cx="112986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775EB27-E592-31F0-2683-15077B0A28EF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26926D-3FC8-0A78-860A-CE3A775EDD66}"/>
              </a:ext>
            </a:extLst>
          </p:cNvPr>
          <p:cNvCxnSpPr>
            <a:cxnSpLocks/>
          </p:cNvCxnSpPr>
          <p:nvPr/>
        </p:nvCxnSpPr>
        <p:spPr>
          <a:xfrm>
            <a:off x="5165833" y="2879834"/>
            <a:ext cx="11403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DA07C1-2231-4FA2-7615-3C870EFB385C}"/>
              </a:ext>
            </a:extLst>
          </p:cNvPr>
          <p:cNvCxnSpPr>
            <a:cxnSpLocks/>
          </p:cNvCxnSpPr>
          <p:nvPr/>
        </p:nvCxnSpPr>
        <p:spPr>
          <a:xfrm flipV="1">
            <a:off x="5139597" y="1366344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6742C0B-FCDE-2904-C8B0-EBF915DE2530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FEBA7B2-4F79-721D-0190-EE5A8B77DD0B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0BD3091-E99C-838A-4B69-8EBAF80D457A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3EFF488-E7A7-5EB9-AC79-D858B533A930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ECFB651-0712-0AE7-C75C-4656461E3059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AE32DE3-D8B6-DB43-87E8-2A1399F40130}"/>
              </a:ext>
            </a:extLst>
          </p:cNvPr>
          <p:cNvCxnSpPr>
            <a:cxnSpLocks/>
          </p:cNvCxnSpPr>
          <p:nvPr/>
        </p:nvCxnSpPr>
        <p:spPr>
          <a:xfrm flipV="1">
            <a:off x="5150068" y="2480439"/>
            <a:ext cx="325821" cy="39939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286011D-321D-E943-30B7-638C6D444E66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19E1763-D681-6B75-4DEE-882BB2D40FBB}"/>
              </a:ext>
            </a:extLst>
          </p:cNvPr>
          <p:cNvCxnSpPr>
            <a:cxnSpLocks/>
          </p:cNvCxnSpPr>
          <p:nvPr/>
        </p:nvCxnSpPr>
        <p:spPr>
          <a:xfrm flipV="1">
            <a:off x="5165833" y="2165128"/>
            <a:ext cx="735727" cy="714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6E2BEAD-C0D9-854D-79D6-4D2507804273}"/>
              </a:ext>
            </a:extLst>
          </p:cNvPr>
          <p:cNvCxnSpPr>
            <a:cxnSpLocks/>
          </p:cNvCxnSpPr>
          <p:nvPr/>
        </p:nvCxnSpPr>
        <p:spPr>
          <a:xfrm>
            <a:off x="5901560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0476641-8475-2256-E436-6FE443713828}"/>
              </a:ext>
            </a:extLst>
          </p:cNvPr>
          <p:cNvCxnSpPr>
            <a:cxnSpLocks/>
          </p:cNvCxnSpPr>
          <p:nvPr/>
        </p:nvCxnSpPr>
        <p:spPr>
          <a:xfrm flipV="1">
            <a:off x="5785944" y="2680135"/>
            <a:ext cx="115616" cy="19969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E42EF0A-5E93-C6B9-CEDE-19B90FB675D2}"/>
              </a:ext>
            </a:extLst>
          </p:cNvPr>
          <p:cNvCxnSpPr>
            <a:cxnSpLocks/>
          </p:cNvCxnSpPr>
          <p:nvPr/>
        </p:nvCxnSpPr>
        <p:spPr>
          <a:xfrm>
            <a:off x="5302507" y="2174063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303A52A8-3C61-3F94-9004-1A8A8DD33603}"/>
              </a:ext>
            </a:extLst>
          </p:cNvPr>
          <p:cNvCxnSpPr>
            <a:cxnSpLocks/>
          </p:cNvCxnSpPr>
          <p:nvPr/>
        </p:nvCxnSpPr>
        <p:spPr>
          <a:xfrm>
            <a:off x="5323762" y="2680998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CC09C86-CDF3-FD20-4C50-925CE9AB3EC2}"/>
              </a:ext>
            </a:extLst>
          </p:cNvPr>
          <p:cNvCxnSpPr>
            <a:cxnSpLocks/>
          </p:cNvCxnSpPr>
          <p:nvPr/>
        </p:nvCxnSpPr>
        <p:spPr>
          <a:xfrm flipV="1">
            <a:off x="5134303" y="2165205"/>
            <a:ext cx="162910" cy="15758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CF83D2E9-98A7-FCB7-B712-9E8E044737D1}"/>
              </a:ext>
            </a:extLst>
          </p:cNvPr>
          <p:cNvCxnSpPr>
            <a:cxnSpLocks/>
          </p:cNvCxnSpPr>
          <p:nvPr/>
        </p:nvCxnSpPr>
        <p:spPr>
          <a:xfrm>
            <a:off x="5312978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C503666-956D-FC14-EE01-BC3CEF1FE0A0}"/>
              </a:ext>
            </a:extLst>
          </p:cNvPr>
          <p:cNvSpPr txBox="1"/>
          <p:nvPr/>
        </p:nvSpPr>
        <p:spPr>
          <a:xfrm>
            <a:off x="5665914" y="2831733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EDE51E0-05BF-4DB9-1B5F-AA5DF72C1BF0}"/>
              </a:ext>
            </a:extLst>
          </p:cNvPr>
          <p:cNvSpPr txBox="1"/>
          <p:nvPr/>
        </p:nvSpPr>
        <p:spPr>
          <a:xfrm>
            <a:off x="4967680" y="2186169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CD1151-0D62-7046-3FF6-75211DA1E615}"/>
              </a:ext>
            </a:extLst>
          </p:cNvPr>
          <p:cNvSpPr txBox="1"/>
          <p:nvPr/>
        </p:nvSpPr>
        <p:spPr>
          <a:xfrm>
            <a:off x="5140881" y="2530375"/>
            <a:ext cx="290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endParaRPr kumimoji="1" lang="zh-CN" altLang="en-US" sz="800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89AC285F-9352-133F-7738-306497A8193E}"/>
              </a:ext>
            </a:extLst>
          </p:cNvPr>
          <p:cNvCxnSpPr>
            <a:cxnSpLocks/>
          </p:cNvCxnSpPr>
          <p:nvPr/>
        </p:nvCxnSpPr>
        <p:spPr>
          <a:xfrm>
            <a:off x="5140881" y="2322786"/>
            <a:ext cx="65224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9431F06-CFE0-9753-1307-0E05869BA81A}"/>
              </a:ext>
            </a:extLst>
          </p:cNvPr>
          <p:cNvCxnSpPr>
            <a:cxnSpLocks/>
          </p:cNvCxnSpPr>
          <p:nvPr/>
        </p:nvCxnSpPr>
        <p:spPr>
          <a:xfrm>
            <a:off x="5780689" y="2322786"/>
            <a:ext cx="0" cy="55704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0FCB598-3C05-D8E6-B289-578C6361098C}"/>
              </a:ext>
            </a:extLst>
          </p:cNvPr>
          <p:cNvCxnSpPr>
            <a:cxnSpLocks/>
          </p:cNvCxnSpPr>
          <p:nvPr/>
        </p:nvCxnSpPr>
        <p:spPr>
          <a:xfrm flipV="1">
            <a:off x="5787868" y="2162901"/>
            <a:ext cx="121575" cy="15877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AAB4961-4A91-B702-6A0B-6F4F784B420F}"/>
              </a:ext>
            </a:extLst>
          </p:cNvPr>
          <p:cNvSpPr txBox="1"/>
          <p:nvPr/>
        </p:nvSpPr>
        <p:spPr>
          <a:xfrm>
            <a:off x="5808374" y="1965631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0000"/>
                </a:solidFill>
              </a:rPr>
              <a:t>N</a:t>
            </a:r>
            <a:endParaRPr kumimoji="1" lang="zh-CN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4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71DE-2BAD-A453-6F46-E07B8F0EE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C4CFF16-9B91-E2BC-44A2-FF8E263F9502}"/>
              </a:ext>
            </a:extLst>
          </p:cNvPr>
          <p:cNvCxnSpPr>
            <a:cxnSpLocks/>
          </p:cNvCxnSpPr>
          <p:nvPr/>
        </p:nvCxnSpPr>
        <p:spPr>
          <a:xfrm>
            <a:off x="514630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0767138-619D-F8BF-377D-7A5840C5F8BE}"/>
              </a:ext>
            </a:extLst>
          </p:cNvPr>
          <p:cNvCxnSpPr>
            <a:cxnSpLocks/>
          </p:cNvCxnSpPr>
          <p:nvPr/>
        </p:nvCxnSpPr>
        <p:spPr>
          <a:xfrm>
            <a:off x="5165833" y="1765737"/>
            <a:ext cx="112986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A1CD70-A53F-22CD-03DB-7D03B65F7D4B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ADD1D63-4661-FA1D-E05B-79ECC4FAC11F}"/>
              </a:ext>
            </a:extLst>
          </p:cNvPr>
          <p:cNvCxnSpPr>
            <a:cxnSpLocks/>
          </p:cNvCxnSpPr>
          <p:nvPr/>
        </p:nvCxnSpPr>
        <p:spPr>
          <a:xfrm flipV="1">
            <a:off x="5139597" y="1366344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340ABB7-F433-CFCB-877F-24756554905B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20962E2-B478-7223-ABFC-2B169B528F4D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6D37AD8-A16D-EC73-3735-C700F6DE80AC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5DD5095-E29D-6C9F-9EB7-1540938C184B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44D03C0-C8CE-32DC-7D51-B456910928EB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96377EA-6646-2EEB-DBBA-0B3D7B13AE9C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774B422-25EB-F676-A3F4-1A70E10DD722}"/>
              </a:ext>
            </a:extLst>
          </p:cNvPr>
          <p:cNvSpPr txBox="1"/>
          <p:nvPr/>
        </p:nvSpPr>
        <p:spPr>
          <a:xfrm>
            <a:off x="6547066" y="2781346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065A2F-96B3-FBF3-4F03-0C32FC333F05}"/>
              </a:ext>
            </a:extLst>
          </p:cNvPr>
          <p:cNvSpPr txBox="1"/>
          <p:nvPr/>
        </p:nvSpPr>
        <p:spPr>
          <a:xfrm>
            <a:off x="5591389" y="1971754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8FA4AD6-06E5-B2EA-1261-60B331963A12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4671FD1-81C6-BEF5-D3A9-52ECD382CBC1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1775A7-ED9E-AD0D-D485-AB972690060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323B78-8AB2-A558-F2DA-77FC12F30DCA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CB67A-46D2-9E1A-0A0D-8FF0F753BB2C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827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8FB1E68-9D7F-949E-8727-12210BC02A6B}"/>
              </a:ext>
            </a:extLst>
          </p:cNvPr>
          <p:cNvCxnSpPr>
            <a:cxnSpLocks/>
          </p:cNvCxnSpPr>
          <p:nvPr/>
        </p:nvCxnSpPr>
        <p:spPr>
          <a:xfrm flipH="1">
            <a:off x="3408218" y="3121231"/>
            <a:ext cx="1066800" cy="126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FBCF0D8-6D63-FF09-3CF9-325091F379F6}"/>
              </a:ext>
            </a:extLst>
          </p:cNvPr>
          <p:cNvCxnSpPr>
            <a:cxnSpLocks/>
          </p:cNvCxnSpPr>
          <p:nvPr/>
        </p:nvCxnSpPr>
        <p:spPr>
          <a:xfrm>
            <a:off x="4475018" y="3121231"/>
            <a:ext cx="371895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5CCE56F-A35D-B7A2-4E2C-22C79C50C786}"/>
              </a:ext>
            </a:extLst>
          </p:cNvPr>
          <p:cNvCxnSpPr>
            <a:cxnSpLocks/>
          </p:cNvCxnSpPr>
          <p:nvPr/>
        </p:nvCxnSpPr>
        <p:spPr>
          <a:xfrm flipV="1">
            <a:off x="4475018" y="950026"/>
            <a:ext cx="0" cy="21712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柱体 18">
            <a:extLst>
              <a:ext uri="{FF2B5EF4-FFF2-40B4-BE49-F238E27FC236}">
                <a16:creationId xmlns:a16="http://schemas.microsoft.com/office/drawing/2014/main" id="{20262D68-93BF-B5EC-FCD0-BA69901F48DC}"/>
              </a:ext>
            </a:extLst>
          </p:cNvPr>
          <p:cNvSpPr/>
          <p:nvPr/>
        </p:nvSpPr>
        <p:spPr>
          <a:xfrm>
            <a:off x="4963886" y="2096489"/>
            <a:ext cx="1132114" cy="1978232"/>
          </a:xfrm>
          <a:prstGeom prst="ca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BC61036-D53F-0C49-7E60-63769BEED23D}"/>
              </a:ext>
            </a:extLst>
          </p:cNvPr>
          <p:cNvCxnSpPr>
            <a:cxnSpLocks/>
          </p:cNvCxnSpPr>
          <p:nvPr/>
        </p:nvCxnSpPr>
        <p:spPr>
          <a:xfrm>
            <a:off x="3989119" y="2055717"/>
            <a:ext cx="2213758" cy="23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6A0FE2F-6D52-E5B4-0C1E-987EAB9D64D8}"/>
              </a:ext>
            </a:extLst>
          </p:cNvPr>
          <p:cNvCxnSpPr>
            <a:cxnSpLocks/>
          </p:cNvCxnSpPr>
          <p:nvPr/>
        </p:nvCxnSpPr>
        <p:spPr>
          <a:xfrm flipH="1">
            <a:off x="4809506" y="1664364"/>
            <a:ext cx="667001" cy="6859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78F5F67-6615-7A1A-706E-2418FF4B26A3}"/>
              </a:ext>
            </a:extLst>
          </p:cNvPr>
          <p:cNvCxnSpPr>
            <a:cxnSpLocks/>
          </p:cNvCxnSpPr>
          <p:nvPr/>
        </p:nvCxnSpPr>
        <p:spPr>
          <a:xfrm flipV="1">
            <a:off x="3643745" y="2367642"/>
            <a:ext cx="2297876" cy="1732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625F208-81D8-0443-8118-1427D2562493}"/>
              </a:ext>
            </a:extLst>
          </p:cNvPr>
          <p:cNvCxnSpPr>
            <a:cxnSpLocks/>
          </p:cNvCxnSpPr>
          <p:nvPr/>
        </p:nvCxnSpPr>
        <p:spPr>
          <a:xfrm flipH="1">
            <a:off x="5973292" y="1664945"/>
            <a:ext cx="760017" cy="7026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B82B377-65A3-B418-B9F0-3FBDE391FC81}"/>
              </a:ext>
            </a:extLst>
          </p:cNvPr>
          <p:cNvCxnSpPr>
            <a:cxnSpLocks/>
          </p:cNvCxnSpPr>
          <p:nvPr/>
        </p:nvCxnSpPr>
        <p:spPr>
          <a:xfrm>
            <a:off x="4809506" y="236764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3EEAE811-FF28-DAA2-C236-11D1417F1C1B}"/>
              </a:ext>
            </a:extLst>
          </p:cNvPr>
          <p:cNvCxnSpPr>
            <a:cxnSpLocks/>
          </p:cNvCxnSpPr>
          <p:nvPr/>
        </p:nvCxnSpPr>
        <p:spPr>
          <a:xfrm flipV="1">
            <a:off x="3633849" y="4092041"/>
            <a:ext cx="2355274" cy="301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32F24993-04C0-FCF7-361F-AF14E600DCE2}"/>
              </a:ext>
            </a:extLst>
          </p:cNvPr>
          <p:cNvCxnSpPr>
            <a:cxnSpLocks/>
          </p:cNvCxnSpPr>
          <p:nvPr/>
        </p:nvCxnSpPr>
        <p:spPr>
          <a:xfrm flipH="1">
            <a:off x="5989123" y="3121230"/>
            <a:ext cx="744186" cy="9708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72ADB0F-3778-FEC9-F15D-38F596BB341F}"/>
              </a:ext>
            </a:extLst>
          </p:cNvPr>
          <p:cNvCxnSpPr>
            <a:cxnSpLocks/>
          </p:cNvCxnSpPr>
          <p:nvPr/>
        </p:nvCxnSpPr>
        <p:spPr>
          <a:xfrm>
            <a:off x="5989123" y="238496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513306F-C259-6C52-1F89-AE9C9C31E30F}"/>
              </a:ext>
            </a:extLst>
          </p:cNvPr>
          <p:cNvCxnSpPr>
            <a:cxnSpLocks/>
          </p:cNvCxnSpPr>
          <p:nvPr/>
        </p:nvCxnSpPr>
        <p:spPr>
          <a:xfrm>
            <a:off x="6228608" y="2113809"/>
            <a:ext cx="0" cy="16100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6FEE4260-3BC3-46E9-FE53-D4D1AD897DCB}"/>
              </a:ext>
            </a:extLst>
          </p:cNvPr>
          <p:cNvCxnSpPr>
            <a:cxnSpLocks/>
          </p:cNvCxnSpPr>
          <p:nvPr/>
        </p:nvCxnSpPr>
        <p:spPr>
          <a:xfrm flipH="1">
            <a:off x="4809506" y="3831526"/>
            <a:ext cx="149431" cy="260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B95D64-52CC-34E1-3D73-129F39CF0B1E}"/>
              </a:ext>
            </a:extLst>
          </p:cNvPr>
          <p:cNvCxnSpPr>
            <a:cxnSpLocks/>
          </p:cNvCxnSpPr>
          <p:nvPr/>
        </p:nvCxnSpPr>
        <p:spPr>
          <a:xfrm>
            <a:off x="6108865" y="3723906"/>
            <a:ext cx="94012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B40D75D-69F7-4DE5-8B2A-69B49F2BF1EC}"/>
              </a:ext>
            </a:extLst>
          </p:cNvPr>
          <p:cNvSpPr txBox="1"/>
          <p:nvPr/>
        </p:nvSpPr>
        <p:spPr>
          <a:xfrm>
            <a:off x="3146962" y="4122222"/>
            <a:ext cx="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3D5D95-A73C-C99E-6E77-DDE4D82744D8}"/>
              </a:ext>
            </a:extLst>
          </p:cNvPr>
          <p:cNvSpPr txBox="1"/>
          <p:nvPr/>
        </p:nvSpPr>
        <p:spPr>
          <a:xfrm>
            <a:off x="7956467" y="2738044"/>
            <a:ext cx="4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8AEE77-2D0B-1825-B0F5-F63C38704635}"/>
              </a:ext>
            </a:extLst>
          </p:cNvPr>
          <p:cNvSpPr txBox="1"/>
          <p:nvPr/>
        </p:nvSpPr>
        <p:spPr>
          <a:xfrm>
            <a:off x="4475018" y="76535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B5A3FB4-2DD9-4500-BFD5-3FCF7312FF5E}"/>
              </a:ext>
            </a:extLst>
          </p:cNvPr>
          <p:cNvCxnSpPr>
            <a:cxnSpLocks/>
          </p:cNvCxnSpPr>
          <p:nvPr/>
        </p:nvCxnSpPr>
        <p:spPr>
          <a:xfrm>
            <a:off x="4012623" y="3723906"/>
            <a:ext cx="86615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B8D14E3E-8D85-F2E0-7B95-BC0FEEEB4025}"/>
              </a:ext>
            </a:extLst>
          </p:cNvPr>
          <p:cNvCxnSpPr>
            <a:cxnSpLocks/>
          </p:cNvCxnSpPr>
          <p:nvPr/>
        </p:nvCxnSpPr>
        <p:spPr>
          <a:xfrm>
            <a:off x="3643745" y="2415143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4F9EE27-A64C-13CA-266F-6F095C9ECF5F}"/>
              </a:ext>
            </a:extLst>
          </p:cNvPr>
          <p:cNvCxnSpPr>
            <a:cxnSpLocks/>
          </p:cNvCxnSpPr>
          <p:nvPr/>
        </p:nvCxnSpPr>
        <p:spPr>
          <a:xfrm flipH="1">
            <a:off x="3641765" y="1682265"/>
            <a:ext cx="825336" cy="68760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CF1C522D-EB19-85D0-4473-968ED1492E31}"/>
              </a:ext>
            </a:extLst>
          </p:cNvPr>
          <p:cNvCxnSpPr>
            <a:cxnSpLocks/>
          </p:cNvCxnSpPr>
          <p:nvPr/>
        </p:nvCxnSpPr>
        <p:spPr>
          <a:xfrm>
            <a:off x="4001488" y="2055717"/>
            <a:ext cx="11135" cy="16855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44D2EC8-66F0-C3B3-55B6-00571D524220}"/>
              </a:ext>
            </a:extLst>
          </p:cNvPr>
          <p:cNvCxnSpPr>
            <a:cxnSpLocks/>
          </p:cNvCxnSpPr>
          <p:nvPr/>
        </p:nvCxnSpPr>
        <p:spPr>
          <a:xfrm flipV="1">
            <a:off x="4482936" y="1682265"/>
            <a:ext cx="2250373" cy="1509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082FCC1-23B8-E0A3-0628-5C66689BFD02}"/>
              </a:ext>
            </a:extLst>
          </p:cNvPr>
          <p:cNvCxnSpPr>
            <a:cxnSpLocks/>
          </p:cNvCxnSpPr>
          <p:nvPr/>
        </p:nvCxnSpPr>
        <p:spPr>
          <a:xfrm>
            <a:off x="6733309" y="1667174"/>
            <a:ext cx="0" cy="144020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2F454F8-252E-7CDB-70DB-8D3163F647CC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FD2D96E-BBBE-89FE-464E-A873E1C28C66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5DADB2E-A428-A127-4773-E04D26DB1D50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F03E95C-772C-1BEE-E49A-6CC5BF3294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57CA21A-BB11-45C3-7A18-BDC7BCDC797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3D839892-BC48-5482-FBDF-A84653C217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EBF1A2C-B8BE-FEC1-B12C-48F9C3A9C36E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1D90E16-61C0-B593-945B-CF8BDEE13E40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C046FE-50D7-00C5-F375-D57697E87D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E40D50-1A04-A71A-86F6-ECECC30C6160}"/>
              </a:ext>
            </a:extLst>
          </p:cNvPr>
          <p:cNvSpPr txBox="1"/>
          <p:nvPr/>
        </p:nvSpPr>
        <p:spPr>
          <a:xfrm>
            <a:off x="4377047" y="1741661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E6BC540-9B59-C541-428D-25FDC175E7D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EF60D5-AB07-A4EB-BCBE-D7F3DD09CF7C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5A380B-8CC9-5447-F836-8FFDC5341C13}"/>
              </a:ext>
            </a:extLst>
          </p:cNvPr>
          <p:cNvSpPr txBox="1"/>
          <p:nvPr/>
        </p:nvSpPr>
        <p:spPr>
          <a:xfrm>
            <a:off x="6308767" y="3017944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728843-831D-9F45-77B5-C2FD0C44F0E4}"/>
              </a:ext>
            </a:extLst>
          </p:cNvPr>
          <p:cNvSpPr txBox="1"/>
          <p:nvPr/>
        </p:nvSpPr>
        <p:spPr>
          <a:xfrm>
            <a:off x="3692908" y="2372465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searchEdge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CE158D2-B020-9D05-A3A1-0553EB5E9836}"/>
              </a:ext>
            </a:extLst>
          </p:cNvPr>
          <p:cNvSpPr txBox="1"/>
          <p:nvPr/>
        </p:nvSpPr>
        <p:spPr>
          <a:xfrm>
            <a:off x="5011123" y="333993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1A57E0-92C7-FC57-3DD8-18C67D33C3E2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AC848F-16FC-04E3-7EB0-CC09ABB7EDAB}"/>
              </a:ext>
            </a:extLst>
          </p:cNvPr>
          <p:cNvSpPr txBox="1"/>
          <p:nvPr/>
        </p:nvSpPr>
        <p:spPr>
          <a:xfrm>
            <a:off x="4433274" y="2478639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75B86B4-5831-0F6C-D0D9-8272D623EFF5}"/>
              </a:ext>
            </a:extLst>
          </p:cNvPr>
          <p:cNvSpPr txBox="1"/>
          <p:nvPr/>
        </p:nvSpPr>
        <p:spPr>
          <a:xfrm>
            <a:off x="4774068" y="2385680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pStart.dual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6838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66789-03BC-F5D2-1AAD-17EC0CB9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615459C-87F7-64A7-16E2-B981CF0569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1712EEB-DA97-0486-307A-E37E4C94B73E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588F8DB-290D-22C6-90A9-51FD31099C8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427F977-E36C-7FFF-0810-8A1AC3BC4EB8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06C122-7DBC-35D6-71BC-2A41294535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7B9908D-7DAB-FEED-B079-6A6CB3C05809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32B387F-C0F4-6AD5-6CBF-C6C7E42ED5FF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2705CCE-BAEC-4676-2577-25C1B9A51AEE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4831B2F-BE68-6F99-DDF6-6184618AF90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7419BAA-B50C-B537-4A79-CCFBA4EA6C9C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582791F-55E1-2444-C050-9344F15BCB90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790E3E-2B3E-0873-EEB3-F1989613CB26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12783C-7A45-F7C5-EF2D-3D8749BB9DC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50D5A65-AABE-6A9A-CF3D-738AB5934AE2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F181AB-7AEE-D202-7514-0E57B3C6E8F5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9C9359-429A-B7BE-89E8-47B739C93490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7D37C7-D588-AC24-E976-7A524DAB3228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4D7F497-A35A-76B2-DFDD-BC8BFCC82BDD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0E67809-D257-5566-7291-7C67C39B5B1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97F1BA0-0345-7079-CCE5-43998861E3E6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A933D6C-4194-3DC2-DA21-68671BE2FD34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CBA3F7E-C5F9-9B06-F218-5B5CBA5E5A9C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41B13FD-3C45-E627-EED3-40DBB28C27D3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5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BAAC7-3AB9-3903-E3AD-6AE99FC68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1D2796B-4465-D8BE-1432-FE0A7D8A2CE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D2A5DD8-BA0E-9719-CCF1-38672F974FB8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D4AED15-0E8A-B435-A1E3-E6E513930D76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BC47CE6-BD31-9A76-DDB9-D48B69D8D81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3C5C58B-7396-4AFD-C680-2A7ACC7786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25E7202-B870-40F1-B617-6B62ECF88E2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F9593B8-F893-29F7-2C43-4E91D6CAFEE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1F232C0-2E26-B9CD-DB46-5D570E8D192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085B0E-EB00-10AE-6BAA-F33312C657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247125-6B61-3C73-D0DD-64AEC0D8CB69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29E401-6636-E637-1E85-3287875A14D3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3EF5F-A65D-A484-6043-507D5F08B824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169E76-2F92-E504-5112-389B6752B578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BF370-6145-53F4-6997-76199E0E02D4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EC68AE-F7BF-C2E7-154B-0010E44537BF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6792B7-2F36-A49B-6867-0E8198A2E804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ACCE94-DB81-8E12-6629-152402AA172B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D1E6DB-5538-1F22-0F4F-81399201D157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39F29A6-E94B-7821-BCDD-C193CF3319D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924E3-EC52-A7D4-E199-89BEA639059B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D774C04-4E9A-14BC-9238-B1724A8C5C8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EB3E7F5-3ACF-6264-B697-0162EA8BAEC9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65236E-1A46-7A7D-585B-D452B4536FC1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A15D42F3-787A-EE1C-4BC6-2FE12F05D034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6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7771-80AD-5C02-C946-CFEB5C83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EDC66EE-646F-6BF6-96DA-FC4403F9C0D9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311C066-F990-E67A-1D3B-6EF87F804DD2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A88CC1A-25C5-8FF1-1611-5F6666386E02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144AE0B-038B-15E1-002D-0BCCBD6E5557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9410D4DC-F582-1082-742E-6F1DB5E7BC07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4C79BC-B9B6-47E8-F4D8-0C70ED8DF01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2ADABE9-2C56-A470-8F95-43598F486B0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882AA93-11F7-02DE-D54E-C29EBFD9677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12E257-3DB3-2CCA-1B27-275695C6E2AF}"/>
              </a:ext>
            </a:extLst>
          </p:cNvPr>
          <p:cNvSpPr txBox="1"/>
          <p:nvPr/>
        </p:nvSpPr>
        <p:spPr>
          <a:xfrm>
            <a:off x="4471263" y="167626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88CB99-ACFD-C92A-D095-00A6B1771A3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E0B4B5-9F6F-A857-5C89-1329436DBF05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DDD55A-399B-229B-B13F-DD15316A2B03}"/>
              </a:ext>
            </a:extLst>
          </p:cNvPr>
          <p:cNvSpPr txBox="1"/>
          <p:nvPr/>
        </p:nvSpPr>
        <p:spPr>
          <a:xfrm>
            <a:off x="3386280" y="1900206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4DE619-932A-A3A6-B5A9-FEA288E175C4}"/>
              </a:ext>
            </a:extLst>
          </p:cNvPr>
          <p:cNvSpPr txBox="1"/>
          <p:nvPr/>
        </p:nvSpPr>
        <p:spPr>
          <a:xfrm>
            <a:off x="4018998" y="1975235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C=n1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6BD802-BE9C-AFFB-1943-39CE7D999EB2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0D3E4C0-8C70-C3D5-7C25-1D5214C36C24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EB5868-F3B8-A2E6-BD44-C13FECBC411F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842C986-5349-2F9B-C98D-BB82D3984444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EBA23A8-01A5-7633-AED9-E6440D3618EB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C6A81E8B-143C-3FC3-835B-06080FB08623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60B42D0-E42F-3D65-D267-BDB4F89DD794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C85D58-4A08-A927-340C-8DB665721294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744DADA-C15C-DFF3-EA59-B69E22708DE5}"/>
              </a:ext>
            </a:extLst>
          </p:cNvPr>
          <p:cNvSpPr/>
          <p:nvPr/>
        </p:nvSpPr>
        <p:spPr>
          <a:xfrm>
            <a:off x="3622815" y="1417096"/>
            <a:ext cx="998014" cy="963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B3A49F-095C-7015-F4D7-30CD7DD80CEB}"/>
              </a:ext>
            </a:extLst>
          </p:cNvPr>
          <p:cNvSpPr/>
          <p:nvPr/>
        </p:nvSpPr>
        <p:spPr>
          <a:xfrm>
            <a:off x="4050197" y="1380475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3EDF197-0704-A88B-29F9-DB7D61B65606}"/>
              </a:ext>
            </a:extLst>
          </p:cNvPr>
          <p:cNvCxnSpPr>
            <a:cxnSpLocks/>
            <a:stCxn id="29" idx="2"/>
            <a:endCxn id="24" idx="4"/>
          </p:cNvCxnSpPr>
          <p:nvPr/>
        </p:nvCxnSpPr>
        <p:spPr>
          <a:xfrm flipH="1" flipV="1">
            <a:off x="4087366" y="1453716"/>
            <a:ext cx="475930" cy="457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9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10940</TotalTime>
  <Words>98</Words>
  <Application>Microsoft Office PowerPoint</Application>
  <PresentationFormat>宽屏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K4056</dc:creator>
  <cp:lastModifiedBy>jw k</cp:lastModifiedBy>
  <cp:revision>2</cp:revision>
  <dcterms:created xsi:type="dcterms:W3CDTF">2025-02-06T14:24:45Z</dcterms:created>
  <dcterms:modified xsi:type="dcterms:W3CDTF">2025-02-26T17:05:31Z</dcterms:modified>
</cp:coreProperties>
</file>