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0" r:id="rId8"/>
    <p:sldId id="258" r:id="rId9"/>
    <p:sldId id="259" r:id="rId10"/>
    <p:sldId id="267" r:id="rId11"/>
    <p:sldId id="266" r:id="rId12"/>
    <p:sldId id="25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3"/>
  </p:normalViewPr>
  <p:slideViewPr>
    <p:cSldViewPr snapToGrid="0">
      <p:cViewPr>
        <p:scale>
          <a:sx n="106" d="100"/>
          <a:sy n="106" d="100"/>
        </p:scale>
        <p:origin x="10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1836D-FF68-E535-4C67-D5C2350B8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63306F-0B0D-495E-3EBD-D3E1B02C2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7B7C78-0EFE-1AC0-1050-7F8F43DC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8810-E5FA-F349-B417-A4332736FD02}" type="datetimeFigureOut">
              <a:rPr kumimoji="1" lang="zh-CN" altLang="en-US" smtClean="0"/>
              <a:t>2024/10/2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5FA4C-1B3F-F1DE-43BA-96ADCBA2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DFBDD-6808-62EA-6D89-F6DC3064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4A5-E769-1448-B5FA-ED2AB587E2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703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F68CB-8743-1B94-D201-6A2BA956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607C5D-D61D-A00B-9BFB-0ABCBC242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D9366-23B2-772D-6624-FE6ACCB8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8810-E5FA-F349-B417-A4332736FD02}" type="datetimeFigureOut">
              <a:rPr kumimoji="1" lang="zh-CN" altLang="en-US" smtClean="0"/>
              <a:t>2024/10/2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4AE632-286F-3EE1-8CCB-5D4B8BC7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1A8B9-28A6-EA14-5E10-71F2E34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4A5-E769-1448-B5FA-ED2AB587E2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C6BE34-D5BF-0F73-393E-7BBC1F3E6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9BB9D1-C83D-ECC2-464A-DF2ADDBF1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8A92BE-290F-B16C-CE8A-467B553C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8810-E5FA-F349-B417-A4332736FD02}" type="datetimeFigureOut">
              <a:rPr kumimoji="1" lang="zh-CN" altLang="en-US" smtClean="0"/>
              <a:t>2024/10/2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0B1A7E-3E42-EC44-ED9D-CA9BD614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90729-7028-4D58-3981-84795E10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4A5-E769-1448-B5FA-ED2AB587E2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877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AFBE2-1039-7D88-600E-5DAD47D6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50000-9BE9-23C5-BFE0-44D5F7BD6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C23BA-98F3-BBA9-1B88-BB5FB1E9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8810-E5FA-F349-B417-A4332736FD02}" type="datetimeFigureOut">
              <a:rPr kumimoji="1" lang="zh-CN" altLang="en-US" smtClean="0"/>
              <a:t>2024/10/2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9D032-E405-6A81-74A8-BA4655C5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8C9DB-DD0D-959A-BF4E-3ADEBC6B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4A5-E769-1448-B5FA-ED2AB587E2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049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DB703-A639-D158-DB36-3DD874BA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E5279F-D2BD-6A19-F4D0-A813B9B7A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77AE1-7ED9-33BC-CE8D-E343C19B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8810-E5FA-F349-B417-A4332736FD02}" type="datetimeFigureOut">
              <a:rPr kumimoji="1" lang="zh-CN" altLang="en-US" smtClean="0"/>
              <a:t>2024/10/2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65CCE-00E0-3627-554D-5CA20E8A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9B9420-EBA0-C0BF-249E-7B29CE74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4A5-E769-1448-B5FA-ED2AB587E2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071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74F5B-422C-CCCC-D357-3E648542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58045-53AB-C414-B069-2806FFCF3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DFEF32-A9DC-F600-8194-2501053E9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70290-2887-AC67-211C-F11395AB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8810-E5FA-F349-B417-A4332736FD02}" type="datetimeFigureOut">
              <a:rPr kumimoji="1" lang="zh-CN" altLang="en-US" smtClean="0"/>
              <a:t>2024/10/2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1DD4D5-6A3C-62E0-70FD-C79831249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69EEB-5449-0064-DEA5-D18C365A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4A5-E769-1448-B5FA-ED2AB587E2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349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93A9E-365E-98E4-309B-ADD025C2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FA5AD5-E4B9-068D-024D-72451482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5FAA4A-5540-6952-3C13-BEF7892B1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B7D75-6B40-4989-62B9-EEF2892D9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B56C45-86F8-4E24-A967-9640426FE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3C6A77-4ED4-67AB-3BED-855E4B7A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8810-E5FA-F349-B417-A4332736FD02}" type="datetimeFigureOut">
              <a:rPr kumimoji="1" lang="zh-CN" altLang="en-US" smtClean="0"/>
              <a:t>2024/10/2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6E7AC2-ABA3-8B44-BE8F-A53B09C2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A9B457-697F-5C4E-7CBB-9754EA3F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4A5-E769-1448-B5FA-ED2AB587E2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194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6AC9E-D1FC-932A-68D9-B3B1ECB1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8F815D-22B7-EF1B-CD36-FFC25986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8810-E5FA-F349-B417-A4332736FD02}" type="datetimeFigureOut">
              <a:rPr kumimoji="1" lang="zh-CN" altLang="en-US" smtClean="0"/>
              <a:t>2024/10/2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785BA1-13BA-ABD5-CDE2-35741D06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F60CB5-41DE-8C1B-81B5-BF233610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4A5-E769-1448-B5FA-ED2AB587E2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049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7B8238-E4F2-DE5D-DCBF-328492CD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8810-E5FA-F349-B417-A4332736FD02}" type="datetimeFigureOut">
              <a:rPr kumimoji="1" lang="zh-CN" altLang="en-US" smtClean="0"/>
              <a:t>2024/10/2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95BE69-8D3A-98FC-6AF2-B44D6FC3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23EA-AD2E-789A-E319-62D58146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4A5-E769-1448-B5FA-ED2AB587E2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31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DDCD0-96C6-19C7-2C0F-8B6BE2BC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24C6E-5352-71D7-C44A-D7000FE4F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883FC1-03D3-3872-E553-1AD31C7D7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894E9C-35B2-6596-7751-B37145FD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8810-E5FA-F349-B417-A4332736FD02}" type="datetimeFigureOut">
              <a:rPr kumimoji="1" lang="zh-CN" altLang="en-US" smtClean="0"/>
              <a:t>2024/10/2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010E1F-6321-13EE-ED27-864965DB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D92EFF-EE09-F079-81DB-17AE2ADE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4A5-E769-1448-B5FA-ED2AB587E2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800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2CF19-BB41-2FF8-7386-F50AB789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4A3665-43F6-58E3-48B2-E3A949968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2A971D-3F62-B388-0F31-29A5B1E3A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19EDE1-DCF5-E916-6B08-8EBC6648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8810-E5FA-F349-B417-A4332736FD02}" type="datetimeFigureOut">
              <a:rPr kumimoji="1" lang="zh-CN" altLang="en-US" smtClean="0"/>
              <a:t>2024/10/2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612B35-D0EC-B336-469D-F05BE27B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B300C7-8387-2B39-D720-4CA3030F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4A5-E769-1448-B5FA-ED2AB587E2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73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39D5B1-499C-1B86-E981-EDE7F6E6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CE968-8F97-B2FF-C1FF-AEECFA35C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D86CA-A039-45EA-8EEC-9F3FE3C40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158810-E5FA-F349-B417-A4332736FD02}" type="datetimeFigureOut">
              <a:rPr kumimoji="1" lang="zh-CN" altLang="en-US" smtClean="0"/>
              <a:t>2024/10/2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9E219-8234-AD88-7D00-3E6E47D18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9598A-D7AB-AABC-3AE6-22576FE24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B7A4A5-E769-1448-B5FA-ED2AB587E2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919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7375FB-8A14-4CC8-F0E0-E1D9A6E38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kumimoji="1" lang="en-US" altLang="zh-CN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</a:t>
            </a:r>
            <a:r>
              <a:rPr kumimoji="1" lang="zh-CN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、无约束增量三角剖分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7F56A00-9EC5-889A-9CF8-4B5A7ED13004}"/>
              </a:ext>
            </a:extLst>
          </p:cNvPr>
          <p:cNvSpPr txBox="1">
            <a:spLocks/>
          </p:cNvSpPr>
          <p:nvPr/>
        </p:nvSpPr>
        <p:spPr>
          <a:xfrm>
            <a:off x="4581727" y="649480"/>
            <a:ext cx="3025303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en-US" altLang="zh-CN" sz="1100"/>
              <a:t>1</a:t>
            </a:r>
            <a:r>
              <a:rPr kumimoji="1" lang="zh-CN" altLang="en-US" sz="1100"/>
              <a:t>、</a:t>
            </a:r>
            <a:r>
              <a:rPr kumimoji="1" lang="zh-CN" altLang="en-US" sz="1100" b="1"/>
              <a:t>初始化</a:t>
            </a:r>
            <a:r>
              <a:rPr kumimoji="1" lang="zh-CN" altLang="en-US" sz="1100"/>
              <a:t>：创建一个辅助三角形，其顶点坐落在输入点集范围之外，</a:t>
            </a:r>
            <a:r>
              <a:rPr kumimoji="1" lang="zh-CN" altLang="en-US" sz="1100" b="1"/>
              <a:t>确保所有输入点</a:t>
            </a:r>
            <a:r>
              <a:rPr kumimoji="1" lang="zh-CN" altLang="en-US" sz="1100"/>
              <a:t>都在这个超级三角形的内部。此时，这个辅助三角形是当前德劳内三角剖分的唯一三角形。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en-US" altLang="zh-CN" sz="1100"/>
              <a:t>2</a:t>
            </a:r>
            <a:r>
              <a:rPr kumimoji="1" lang="zh-CN" altLang="en-US" sz="1100"/>
              <a:t>、</a:t>
            </a:r>
            <a:r>
              <a:rPr kumimoji="1" lang="zh-CN" altLang="en-US" sz="1100" b="1"/>
              <a:t>点插入</a:t>
            </a:r>
            <a:r>
              <a:rPr kumimoji="1" lang="zh-CN" altLang="en-US" sz="1100"/>
              <a:t>：</a:t>
            </a:r>
            <a:r>
              <a:rPr kumimoji="1" lang="zh-CN" altLang="en-US" sz="1100" b="1"/>
              <a:t>依次将点集中的点插入</a:t>
            </a:r>
            <a:r>
              <a:rPr kumimoji="1" lang="zh-CN" altLang="en-US" sz="1100"/>
              <a:t>到当前德劳内三角剖分中。每次插入一个点，可能需要调整已有的三角剖分，以维持德劳内性质（主要是空圆性质）。通常，插入点会导致一个或多个现有的三角形不再满足德劳内条件，这些三角形的</a:t>
            </a:r>
            <a:r>
              <a:rPr kumimoji="1" lang="en-US" altLang="zh-CN" sz="1100"/>
              <a:t>Delaunay</a:t>
            </a:r>
            <a:r>
              <a:rPr kumimoji="1" lang="zh-CN" altLang="en-US" sz="1100"/>
              <a:t>性质会通过翻转它们的共享边来恢复。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en-US" altLang="zh-CN" sz="1100"/>
              <a:t>3</a:t>
            </a:r>
            <a:r>
              <a:rPr kumimoji="1" lang="zh-CN" altLang="en-US" sz="1100"/>
              <a:t>、</a:t>
            </a:r>
            <a:r>
              <a:rPr kumimoji="1" lang="zh-CN" altLang="en-US" sz="1100" b="1"/>
              <a:t>边翻转</a:t>
            </a:r>
            <a:r>
              <a:rPr kumimoji="1" lang="zh-CN" altLang="en-US" sz="1100"/>
              <a:t>：如果新插入的点在某个三角形的外接圆内，则该三角形的对边需要进行翻转操作。翻转操作可能导致相邻的其他三角形也需要进行翻转，直到整个剖分重新满足德劳内条件为止。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en-US" altLang="zh-CN" sz="1100"/>
              <a:t>4</a:t>
            </a:r>
            <a:r>
              <a:rPr kumimoji="1" lang="zh-CN" altLang="en-US" sz="1100"/>
              <a:t>、</a:t>
            </a:r>
            <a:r>
              <a:rPr kumimoji="1" lang="zh-CN" altLang="en-US" sz="1100" b="1"/>
              <a:t>移除辅助三角形</a:t>
            </a:r>
            <a:r>
              <a:rPr kumimoji="1" lang="zh-CN" altLang="en-US" sz="1100"/>
              <a:t>：当所有点都被插入后，最初的</a:t>
            </a:r>
            <a:r>
              <a:rPr kumimoji="1" lang="zh-CN" altLang="en-US" sz="1100" b="1"/>
              <a:t>超级三角形及其相关边和顶点将与剩余的三角剖分分离开来</a:t>
            </a:r>
            <a:r>
              <a:rPr kumimoji="1" lang="zh-CN" altLang="en-US" sz="1100"/>
              <a:t>，并从最终结果中去掉。这是因为超级三角形只是为了算法的方便而构造的，并不是输入点集的真实一部分。去除超级三角形和与它相连的边之后，就得到了输入点集的德劳内三角剖分。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br>
              <a:rPr kumimoji="1" lang="en-US" altLang="zh-CN" sz="1100"/>
            </a:br>
            <a:endParaRPr kumimoji="1" lang="en-US" altLang="zh-CN" sz="11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0C8B6B-4204-273F-FAD9-1508FF605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006" y="473654"/>
            <a:ext cx="2694768" cy="59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53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97EC5-D3E2-6018-B5E7-76BA5CFA5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43455FE4-4852-71F6-F4E1-E128849AD935}"/>
              </a:ext>
            </a:extLst>
          </p:cNvPr>
          <p:cNvSpPr/>
          <p:nvPr/>
        </p:nvSpPr>
        <p:spPr>
          <a:xfrm>
            <a:off x="5962130" y="784311"/>
            <a:ext cx="133870" cy="13137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40BAD8A-CC45-B8DC-E3FC-F515AB8A2446}"/>
              </a:ext>
            </a:extLst>
          </p:cNvPr>
          <p:cNvSpPr/>
          <p:nvPr/>
        </p:nvSpPr>
        <p:spPr>
          <a:xfrm>
            <a:off x="7300420" y="4186922"/>
            <a:ext cx="133870" cy="13137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97B0911-7514-4A10-C552-BD80C5BAF6EB}"/>
              </a:ext>
            </a:extLst>
          </p:cNvPr>
          <p:cNvSpPr/>
          <p:nvPr/>
        </p:nvSpPr>
        <p:spPr>
          <a:xfrm>
            <a:off x="4513903" y="5267529"/>
            <a:ext cx="133870" cy="13137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B113481-9A16-5B2D-4CD5-4F8C63C6B1C3}"/>
              </a:ext>
            </a:extLst>
          </p:cNvPr>
          <p:cNvSpPr/>
          <p:nvPr/>
        </p:nvSpPr>
        <p:spPr>
          <a:xfrm>
            <a:off x="3354000" y="3566466"/>
            <a:ext cx="133870" cy="1313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1161FF1E-5E61-847B-FA1D-2A993BC1BC68}"/>
              </a:ext>
            </a:extLst>
          </p:cNvPr>
          <p:cNvCxnSpPr>
            <a:cxnSpLocks/>
            <a:stCxn id="34" idx="2"/>
            <a:endCxn id="5" idx="6"/>
          </p:cNvCxnSpPr>
          <p:nvPr/>
        </p:nvCxnSpPr>
        <p:spPr>
          <a:xfrm flipH="1">
            <a:off x="6229870" y="1487427"/>
            <a:ext cx="1498557" cy="11426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6490223-C1CC-404F-A6A4-41322A287C54}"/>
              </a:ext>
            </a:extLst>
          </p:cNvPr>
          <p:cNvCxnSpPr>
            <a:stCxn id="8" idx="6"/>
            <a:endCxn id="7" idx="3"/>
          </p:cNvCxnSpPr>
          <p:nvPr/>
        </p:nvCxnSpPr>
        <p:spPr>
          <a:xfrm flipV="1">
            <a:off x="4647773" y="4299057"/>
            <a:ext cx="2672252" cy="103415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0B42D1A3-602E-C282-0DD2-F9FF5C7C72CF}"/>
              </a:ext>
            </a:extLst>
          </p:cNvPr>
          <p:cNvCxnSpPr>
            <a:cxnSpLocks/>
            <a:stCxn id="16" idx="4"/>
            <a:endCxn id="9" idx="0"/>
          </p:cNvCxnSpPr>
          <p:nvPr/>
        </p:nvCxnSpPr>
        <p:spPr>
          <a:xfrm>
            <a:off x="3286658" y="2523174"/>
            <a:ext cx="134277" cy="1043292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460A37BC-AB9C-906C-64AC-E7994652DEB0}"/>
              </a:ext>
            </a:extLst>
          </p:cNvPr>
          <p:cNvCxnSpPr>
            <a:cxnSpLocks/>
          </p:cNvCxnSpPr>
          <p:nvPr/>
        </p:nvCxnSpPr>
        <p:spPr>
          <a:xfrm flipH="1" flipV="1">
            <a:off x="3375136" y="3606291"/>
            <a:ext cx="1179508" cy="1654615"/>
          </a:xfrm>
          <a:prstGeom prst="line">
            <a:avLst/>
          </a:prstGeom>
          <a:ln cmpd="sng"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567235D7-871D-6F1B-B002-538981EC5960}"/>
              </a:ext>
            </a:extLst>
          </p:cNvPr>
          <p:cNvSpPr/>
          <p:nvPr/>
        </p:nvSpPr>
        <p:spPr>
          <a:xfrm>
            <a:off x="6096000" y="2564397"/>
            <a:ext cx="133870" cy="1313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747F109-158D-FB03-E240-DBC7E0BE5881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6029065" y="915685"/>
            <a:ext cx="133870" cy="1648712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AC2B8762-BCA9-61BC-8995-0234BAAC5AF2}"/>
              </a:ext>
            </a:extLst>
          </p:cNvPr>
          <p:cNvCxnSpPr>
            <a:cxnSpLocks/>
            <a:stCxn id="119" idx="4"/>
            <a:endCxn id="2" idx="0"/>
          </p:cNvCxnSpPr>
          <p:nvPr/>
        </p:nvCxnSpPr>
        <p:spPr>
          <a:xfrm>
            <a:off x="4355287" y="2559911"/>
            <a:ext cx="970311" cy="1534242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9DECE5F3-7348-B22A-4FD3-85BE22882E22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6210265" y="2676532"/>
            <a:ext cx="1109760" cy="1529629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8AA13DB0-00DD-E4C4-9569-2727BD62450C}"/>
              </a:ext>
            </a:extLst>
          </p:cNvPr>
          <p:cNvSpPr/>
          <p:nvPr/>
        </p:nvSpPr>
        <p:spPr>
          <a:xfrm>
            <a:off x="5258663" y="4094153"/>
            <a:ext cx="133870" cy="13137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6A0A212F-730B-D3FD-3573-EAF149A8779C}"/>
              </a:ext>
            </a:extLst>
          </p:cNvPr>
          <p:cNvCxnSpPr>
            <a:cxnSpLocks/>
            <a:stCxn id="2" idx="3"/>
            <a:endCxn id="8" idx="7"/>
          </p:cNvCxnSpPr>
          <p:nvPr/>
        </p:nvCxnSpPr>
        <p:spPr>
          <a:xfrm flipH="1">
            <a:off x="4628168" y="4206288"/>
            <a:ext cx="650100" cy="1080480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34CE950-7E58-C74C-0A59-ADCF68FA0BFC}"/>
              </a:ext>
            </a:extLst>
          </p:cNvPr>
          <p:cNvCxnSpPr>
            <a:cxnSpLocks/>
            <a:stCxn id="9" idx="6"/>
            <a:endCxn id="2" idx="1"/>
          </p:cNvCxnSpPr>
          <p:nvPr/>
        </p:nvCxnSpPr>
        <p:spPr>
          <a:xfrm>
            <a:off x="3487870" y="3632153"/>
            <a:ext cx="1790398" cy="481239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49FC645-6A5D-A325-07DD-68CF2D8013D1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>
            <a:off x="5392533" y="4159840"/>
            <a:ext cx="1907887" cy="92769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66BA211-2C2F-8F19-2C98-642E8C3B5470}"/>
              </a:ext>
            </a:extLst>
          </p:cNvPr>
          <p:cNvSpPr txBox="1"/>
          <p:nvPr/>
        </p:nvSpPr>
        <p:spPr>
          <a:xfrm>
            <a:off x="8487010" y="4858818"/>
            <a:ext cx="1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2F85DDB-7C63-19C3-A79B-A459EB24B55F}"/>
              </a:ext>
            </a:extLst>
          </p:cNvPr>
          <p:cNvCxnSpPr>
            <a:cxnSpLocks/>
            <a:stCxn id="5" idx="3"/>
            <a:endCxn id="2" idx="7"/>
          </p:cNvCxnSpPr>
          <p:nvPr/>
        </p:nvCxnSpPr>
        <p:spPr>
          <a:xfrm flipH="1">
            <a:off x="5372928" y="2676532"/>
            <a:ext cx="742677" cy="143686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1572A0A0-CD40-0F1E-97D8-528D9B68A9F3}"/>
              </a:ext>
            </a:extLst>
          </p:cNvPr>
          <p:cNvSpPr/>
          <p:nvPr/>
        </p:nvSpPr>
        <p:spPr>
          <a:xfrm>
            <a:off x="4540172" y="1421740"/>
            <a:ext cx="133870" cy="13137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674A184-E486-A6AC-6525-20141847A1FE}"/>
              </a:ext>
            </a:extLst>
          </p:cNvPr>
          <p:cNvSpPr/>
          <p:nvPr/>
        </p:nvSpPr>
        <p:spPr>
          <a:xfrm>
            <a:off x="3219723" y="2391800"/>
            <a:ext cx="133870" cy="13137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2E117DD-19AF-5408-396A-1E4AA5769F1B}"/>
              </a:ext>
            </a:extLst>
          </p:cNvPr>
          <p:cNvSpPr/>
          <p:nvPr/>
        </p:nvSpPr>
        <p:spPr>
          <a:xfrm>
            <a:off x="2160897" y="3280265"/>
            <a:ext cx="133870" cy="13137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EB836CC-4D14-56E3-C2EA-0B0665A0BBC0}"/>
              </a:ext>
            </a:extLst>
          </p:cNvPr>
          <p:cNvSpPr/>
          <p:nvPr/>
        </p:nvSpPr>
        <p:spPr>
          <a:xfrm>
            <a:off x="1945091" y="4457153"/>
            <a:ext cx="133870" cy="13137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D65CBA4-8F26-7E12-87DF-A428F676CFFE}"/>
              </a:ext>
            </a:extLst>
          </p:cNvPr>
          <p:cNvSpPr/>
          <p:nvPr/>
        </p:nvSpPr>
        <p:spPr>
          <a:xfrm>
            <a:off x="3113568" y="5096776"/>
            <a:ext cx="133870" cy="13137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BCD0F6C-D780-9EE3-6E72-82D51C13EF2A}"/>
              </a:ext>
            </a:extLst>
          </p:cNvPr>
          <p:cNvSpPr/>
          <p:nvPr/>
        </p:nvSpPr>
        <p:spPr>
          <a:xfrm>
            <a:off x="7728427" y="1421740"/>
            <a:ext cx="133870" cy="13137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BCAC26B2-248D-131A-1B89-5771CAC17C94}"/>
              </a:ext>
            </a:extLst>
          </p:cNvPr>
          <p:cNvCxnSpPr>
            <a:cxnSpLocks/>
            <a:stCxn id="34" idx="4"/>
            <a:endCxn id="7" idx="0"/>
          </p:cNvCxnSpPr>
          <p:nvPr/>
        </p:nvCxnSpPr>
        <p:spPr>
          <a:xfrm flipH="1">
            <a:off x="7367355" y="1553114"/>
            <a:ext cx="428007" cy="263380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D37508CA-C6CA-8D8A-4362-95FFA6670FAB}"/>
              </a:ext>
            </a:extLst>
          </p:cNvPr>
          <p:cNvCxnSpPr>
            <a:cxnSpLocks/>
            <a:stCxn id="6" idx="6"/>
            <a:endCxn id="34" idx="1"/>
          </p:cNvCxnSpPr>
          <p:nvPr/>
        </p:nvCxnSpPr>
        <p:spPr>
          <a:xfrm>
            <a:off x="6096000" y="849998"/>
            <a:ext cx="1652032" cy="59098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BEFE6767-2D2D-BA96-6A6A-BD5971FE8311}"/>
              </a:ext>
            </a:extLst>
          </p:cNvPr>
          <p:cNvCxnSpPr>
            <a:cxnSpLocks/>
            <a:stCxn id="11" idx="7"/>
            <a:endCxn id="6" idx="3"/>
          </p:cNvCxnSpPr>
          <p:nvPr/>
        </p:nvCxnSpPr>
        <p:spPr>
          <a:xfrm flipV="1">
            <a:off x="4654437" y="896446"/>
            <a:ext cx="1327298" cy="54453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EBB870DE-1E05-F6EF-1F36-E777448AFDF0}"/>
              </a:ext>
            </a:extLst>
          </p:cNvPr>
          <p:cNvCxnSpPr>
            <a:cxnSpLocks/>
            <a:stCxn id="16" idx="7"/>
            <a:endCxn id="11" idx="3"/>
          </p:cNvCxnSpPr>
          <p:nvPr/>
        </p:nvCxnSpPr>
        <p:spPr>
          <a:xfrm flipV="1">
            <a:off x="3333988" y="1533875"/>
            <a:ext cx="1225789" cy="87716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33C3564D-320F-5F69-2C1F-E6F1DFF156FB}"/>
              </a:ext>
            </a:extLst>
          </p:cNvPr>
          <p:cNvCxnSpPr>
            <a:cxnSpLocks/>
            <a:stCxn id="18" idx="7"/>
            <a:endCxn id="16" idx="3"/>
          </p:cNvCxnSpPr>
          <p:nvPr/>
        </p:nvCxnSpPr>
        <p:spPr>
          <a:xfrm flipV="1">
            <a:off x="2275162" y="2503935"/>
            <a:ext cx="964166" cy="79556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7264CBE1-29A0-721A-478B-2E0177CF25EF}"/>
              </a:ext>
            </a:extLst>
          </p:cNvPr>
          <p:cNvCxnSpPr>
            <a:cxnSpLocks/>
            <a:stCxn id="28" idx="0"/>
            <a:endCxn id="18" idx="3"/>
          </p:cNvCxnSpPr>
          <p:nvPr/>
        </p:nvCxnSpPr>
        <p:spPr>
          <a:xfrm flipV="1">
            <a:off x="2012026" y="3392400"/>
            <a:ext cx="168476" cy="106475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4050C728-5A67-03E2-FB94-2E8B2A3FE265}"/>
              </a:ext>
            </a:extLst>
          </p:cNvPr>
          <p:cNvCxnSpPr>
            <a:cxnSpLocks/>
            <a:stCxn id="29" idx="2"/>
            <a:endCxn id="28" idx="5"/>
          </p:cNvCxnSpPr>
          <p:nvPr/>
        </p:nvCxnSpPr>
        <p:spPr>
          <a:xfrm flipH="1" flipV="1">
            <a:off x="2059356" y="4569288"/>
            <a:ext cx="1054212" cy="59317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F619CD10-5FFC-3FBF-7237-B0DCC7AE061F}"/>
              </a:ext>
            </a:extLst>
          </p:cNvPr>
          <p:cNvCxnSpPr>
            <a:cxnSpLocks/>
            <a:stCxn id="8" idx="2"/>
            <a:endCxn id="29" idx="5"/>
          </p:cNvCxnSpPr>
          <p:nvPr/>
        </p:nvCxnSpPr>
        <p:spPr>
          <a:xfrm flipH="1" flipV="1">
            <a:off x="3227833" y="5208911"/>
            <a:ext cx="1286070" cy="12430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D0929419-2472-5434-32DD-5887E9443294}"/>
              </a:ext>
            </a:extLst>
          </p:cNvPr>
          <p:cNvCxnSpPr>
            <a:cxnSpLocks/>
            <a:stCxn id="18" idx="5"/>
            <a:endCxn id="9" idx="2"/>
          </p:cNvCxnSpPr>
          <p:nvPr/>
        </p:nvCxnSpPr>
        <p:spPr>
          <a:xfrm>
            <a:off x="2275162" y="3392400"/>
            <a:ext cx="1078838" cy="239753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863A7AD7-045F-94A4-3F90-62A73B5A6257}"/>
              </a:ext>
            </a:extLst>
          </p:cNvPr>
          <p:cNvCxnSpPr>
            <a:cxnSpLocks/>
            <a:stCxn id="28" idx="7"/>
            <a:endCxn id="9" idx="2"/>
          </p:cNvCxnSpPr>
          <p:nvPr/>
        </p:nvCxnSpPr>
        <p:spPr>
          <a:xfrm flipV="1">
            <a:off x="2059356" y="3632153"/>
            <a:ext cx="1294644" cy="844239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252CB179-03E8-6987-F8B2-EADF10978B42}"/>
              </a:ext>
            </a:extLst>
          </p:cNvPr>
          <p:cNvCxnSpPr>
            <a:cxnSpLocks/>
            <a:stCxn id="29" idx="0"/>
            <a:endCxn id="9" idx="4"/>
          </p:cNvCxnSpPr>
          <p:nvPr/>
        </p:nvCxnSpPr>
        <p:spPr>
          <a:xfrm flipV="1">
            <a:off x="3180503" y="3697840"/>
            <a:ext cx="240432" cy="1398936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0A21B4E6-5D63-7028-2756-85D9133B6351}"/>
              </a:ext>
            </a:extLst>
          </p:cNvPr>
          <p:cNvCxnSpPr>
            <a:cxnSpLocks/>
            <a:stCxn id="16" idx="6"/>
            <a:endCxn id="119" idx="2"/>
          </p:cNvCxnSpPr>
          <p:nvPr/>
        </p:nvCxnSpPr>
        <p:spPr>
          <a:xfrm>
            <a:off x="3353593" y="2457487"/>
            <a:ext cx="934759" cy="36737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572324F6-1C71-E279-017C-147097BD5BC8}"/>
              </a:ext>
            </a:extLst>
          </p:cNvPr>
          <p:cNvCxnSpPr>
            <a:cxnSpLocks/>
            <a:stCxn id="11" idx="5"/>
            <a:endCxn id="5" idx="1"/>
          </p:cNvCxnSpPr>
          <p:nvPr/>
        </p:nvCxnSpPr>
        <p:spPr>
          <a:xfrm>
            <a:off x="4654437" y="1533875"/>
            <a:ext cx="1461168" cy="1049761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3494C225-1560-6991-B36F-3B359D886413}"/>
              </a:ext>
            </a:extLst>
          </p:cNvPr>
          <p:cNvSpPr/>
          <p:nvPr/>
        </p:nvSpPr>
        <p:spPr>
          <a:xfrm>
            <a:off x="4288352" y="2428537"/>
            <a:ext cx="133870" cy="1313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AE9817D8-2B12-DB49-2FEE-B48F327D586D}"/>
              </a:ext>
            </a:extLst>
          </p:cNvPr>
          <p:cNvCxnSpPr>
            <a:cxnSpLocks/>
            <a:stCxn id="119" idx="7"/>
            <a:endCxn id="11" idx="4"/>
          </p:cNvCxnSpPr>
          <p:nvPr/>
        </p:nvCxnSpPr>
        <p:spPr>
          <a:xfrm flipV="1">
            <a:off x="4402617" y="1553114"/>
            <a:ext cx="204490" cy="894662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4D255BF4-9845-AFA7-4CE1-41B70E1850EF}"/>
              </a:ext>
            </a:extLst>
          </p:cNvPr>
          <p:cNvCxnSpPr>
            <a:cxnSpLocks/>
            <a:stCxn id="9" idx="7"/>
            <a:endCxn id="119" idx="4"/>
          </p:cNvCxnSpPr>
          <p:nvPr/>
        </p:nvCxnSpPr>
        <p:spPr>
          <a:xfrm flipV="1">
            <a:off x="3468265" y="2559911"/>
            <a:ext cx="887022" cy="1025794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6BAF9C98-1ED5-7816-8819-980E1D1C25FE}"/>
              </a:ext>
            </a:extLst>
          </p:cNvPr>
          <p:cNvCxnSpPr>
            <a:cxnSpLocks/>
            <a:stCxn id="119" idx="5"/>
            <a:endCxn id="5" idx="2"/>
          </p:cNvCxnSpPr>
          <p:nvPr/>
        </p:nvCxnSpPr>
        <p:spPr>
          <a:xfrm>
            <a:off x="4402617" y="2540672"/>
            <a:ext cx="1693383" cy="89412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椭圆 137">
            <a:extLst>
              <a:ext uri="{FF2B5EF4-FFF2-40B4-BE49-F238E27FC236}">
                <a16:creationId xmlns:a16="http://schemas.microsoft.com/office/drawing/2014/main" id="{CC049ADA-4F31-CE64-1A09-DDBA9C1DBCF7}"/>
              </a:ext>
            </a:extLst>
          </p:cNvPr>
          <p:cNvSpPr/>
          <p:nvPr/>
        </p:nvSpPr>
        <p:spPr>
          <a:xfrm>
            <a:off x="2770190" y="2001839"/>
            <a:ext cx="133870" cy="1313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3B5DBF24-7C2A-CCED-D3AA-ADA741D18789}"/>
              </a:ext>
            </a:extLst>
          </p:cNvPr>
          <p:cNvCxnSpPr>
            <a:cxnSpLocks/>
            <a:stCxn id="138" idx="6"/>
            <a:endCxn id="119" idx="1"/>
          </p:cNvCxnSpPr>
          <p:nvPr/>
        </p:nvCxnSpPr>
        <p:spPr>
          <a:xfrm>
            <a:off x="2904060" y="2067526"/>
            <a:ext cx="1403897" cy="38025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BFF398A6-89C3-1BB2-8420-31AF637976F8}"/>
              </a:ext>
            </a:extLst>
          </p:cNvPr>
          <p:cNvCxnSpPr>
            <a:cxnSpLocks/>
            <a:stCxn id="138" idx="4"/>
            <a:endCxn id="9" idx="1"/>
          </p:cNvCxnSpPr>
          <p:nvPr/>
        </p:nvCxnSpPr>
        <p:spPr>
          <a:xfrm>
            <a:off x="2837125" y="2133213"/>
            <a:ext cx="536480" cy="145249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55085960-2A32-0780-3FC6-23A9A47C4708}"/>
              </a:ext>
            </a:extLst>
          </p:cNvPr>
          <p:cNvSpPr/>
          <p:nvPr/>
        </p:nvSpPr>
        <p:spPr>
          <a:xfrm>
            <a:off x="4953218" y="737863"/>
            <a:ext cx="133870" cy="1313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F74E7896-2E82-00A0-998D-ACCEC628084E}"/>
              </a:ext>
            </a:extLst>
          </p:cNvPr>
          <p:cNvCxnSpPr>
            <a:cxnSpLocks/>
            <a:stCxn id="11" idx="1"/>
            <a:endCxn id="160" idx="5"/>
          </p:cNvCxnSpPr>
          <p:nvPr/>
        </p:nvCxnSpPr>
        <p:spPr>
          <a:xfrm flipH="1" flipV="1">
            <a:off x="3985133" y="1221255"/>
            <a:ext cx="574644" cy="219724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F7DCA415-AC62-F584-3CE9-E4AD4265AFE7}"/>
              </a:ext>
            </a:extLst>
          </p:cNvPr>
          <p:cNvCxnSpPr>
            <a:cxnSpLocks/>
            <a:stCxn id="149" idx="5"/>
            <a:endCxn id="5" idx="1"/>
          </p:cNvCxnSpPr>
          <p:nvPr/>
        </p:nvCxnSpPr>
        <p:spPr>
          <a:xfrm>
            <a:off x="5067483" y="849998"/>
            <a:ext cx="1048122" cy="1733638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99123EA4-031D-CF48-459C-29F8755A3522}"/>
              </a:ext>
            </a:extLst>
          </p:cNvPr>
          <p:cNvSpPr/>
          <p:nvPr/>
        </p:nvSpPr>
        <p:spPr>
          <a:xfrm>
            <a:off x="3870868" y="1109120"/>
            <a:ext cx="133870" cy="1313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7C39510E-043F-0B4A-9CB1-2C82E21774C7}"/>
              </a:ext>
            </a:extLst>
          </p:cNvPr>
          <p:cNvCxnSpPr>
            <a:cxnSpLocks/>
            <a:stCxn id="160" idx="3"/>
            <a:endCxn id="138" idx="7"/>
          </p:cNvCxnSpPr>
          <p:nvPr/>
        </p:nvCxnSpPr>
        <p:spPr>
          <a:xfrm flipH="1">
            <a:off x="2884455" y="1221255"/>
            <a:ext cx="1006018" cy="799823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5FFA2838-9FB9-AFA0-C383-B616AC4A57DE}"/>
              </a:ext>
            </a:extLst>
          </p:cNvPr>
          <p:cNvCxnSpPr>
            <a:cxnSpLocks/>
            <a:stCxn id="160" idx="5"/>
            <a:endCxn id="119" idx="0"/>
          </p:cNvCxnSpPr>
          <p:nvPr/>
        </p:nvCxnSpPr>
        <p:spPr>
          <a:xfrm>
            <a:off x="3985133" y="1221255"/>
            <a:ext cx="370154" cy="12072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147B3116-241A-FF87-0C99-FB6BCC63087F}"/>
              </a:ext>
            </a:extLst>
          </p:cNvPr>
          <p:cNvCxnSpPr>
            <a:cxnSpLocks/>
            <a:stCxn id="149" idx="2"/>
            <a:endCxn id="160" idx="7"/>
          </p:cNvCxnSpPr>
          <p:nvPr/>
        </p:nvCxnSpPr>
        <p:spPr>
          <a:xfrm flipH="1">
            <a:off x="3985133" y="803550"/>
            <a:ext cx="968085" cy="324809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43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AFB28B-7BA7-AA4D-159D-0238660B9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B75A11-A2E6-6A01-6D2A-1425D6AE3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418" y="233555"/>
            <a:ext cx="5982227" cy="616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16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75B4367-800E-2DAB-4B06-FB88199CF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3935437"/>
            <a:ext cx="5499100" cy="990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5D93F9-7A1B-A4C0-2B7E-17C0C2372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5155454"/>
            <a:ext cx="5880100" cy="1498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7C95FE2-8439-9A9F-025E-EB081535B49F}"/>
              </a:ext>
            </a:extLst>
          </p:cNvPr>
          <p:cNvSpPr txBox="1"/>
          <p:nvPr/>
        </p:nvSpPr>
        <p:spPr>
          <a:xfrm>
            <a:off x="168812" y="203946"/>
            <a:ext cx="350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关于为什么会加合成点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细化</a:t>
            </a:r>
            <a:endParaRPr kumimoji="1"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E835248-2468-F17A-D878-15D8BD000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12" y="699247"/>
            <a:ext cx="7200900" cy="24638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EC910A0-E7D3-D5B3-499E-8CEA704CA3FD}"/>
              </a:ext>
            </a:extLst>
          </p:cNvPr>
          <p:cNvSpPr txBox="1"/>
          <p:nvPr/>
        </p:nvSpPr>
        <p:spPr>
          <a:xfrm>
            <a:off x="215900" y="3289016"/>
            <a:ext cx="355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判断是否使用，提供了相应</a:t>
            </a:r>
            <a:r>
              <a:rPr kumimoji="1" lang="en-US" altLang="zh-CN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12930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95E9F67E-E903-C9B7-BB4B-DF6351EF0400}"/>
              </a:ext>
            </a:extLst>
          </p:cNvPr>
          <p:cNvSpPr/>
          <p:nvPr/>
        </p:nvSpPr>
        <p:spPr>
          <a:xfrm>
            <a:off x="5945197" y="860511"/>
            <a:ext cx="133870" cy="1313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0057350-2795-0014-EA69-32749DD84F5F}"/>
              </a:ext>
            </a:extLst>
          </p:cNvPr>
          <p:cNvSpPr/>
          <p:nvPr/>
        </p:nvSpPr>
        <p:spPr>
          <a:xfrm>
            <a:off x="8337815" y="4906593"/>
            <a:ext cx="133870" cy="1313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725DEAF-764A-9E91-12CC-1087781A1C8A}"/>
              </a:ext>
            </a:extLst>
          </p:cNvPr>
          <p:cNvSpPr/>
          <p:nvPr/>
        </p:nvSpPr>
        <p:spPr>
          <a:xfrm>
            <a:off x="1053095" y="5696025"/>
            <a:ext cx="133870" cy="1313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C08A6BB-55FA-EB75-E981-93C11550905E}"/>
              </a:ext>
            </a:extLst>
          </p:cNvPr>
          <p:cNvSpPr/>
          <p:nvPr/>
        </p:nvSpPr>
        <p:spPr>
          <a:xfrm>
            <a:off x="5466795" y="3592653"/>
            <a:ext cx="133870" cy="131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D5DF576-6A7D-775E-76BB-52D113EC4062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1167360" y="972646"/>
            <a:ext cx="4797442" cy="4742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B7EC6E5-91FB-F3A1-4D5C-588D3180D554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6059462" y="972646"/>
            <a:ext cx="2297958" cy="39531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9841433-4834-F890-C946-923D0C57D6D7}"/>
              </a:ext>
            </a:extLst>
          </p:cNvPr>
          <p:cNvCxnSpPr>
            <a:stCxn id="8" idx="6"/>
            <a:endCxn id="7" idx="3"/>
          </p:cNvCxnSpPr>
          <p:nvPr/>
        </p:nvCxnSpPr>
        <p:spPr>
          <a:xfrm flipV="1">
            <a:off x="1186965" y="5018728"/>
            <a:ext cx="7170455" cy="7429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D3A95ACE-3EBB-692C-3084-E3481EEC806A}"/>
              </a:ext>
            </a:extLst>
          </p:cNvPr>
          <p:cNvCxnSpPr>
            <a:stCxn id="6" idx="4"/>
            <a:endCxn id="9" idx="0"/>
          </p:cNvCxnSpPr>
          <p:nvPr/>
        </p:nvCxnSpPr>
        <p:spPr>
          <a:xfrm flipH="1">
            <a:off x="5533730" y="991885"/>
            <a:ext cx="478402" cy="260076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419F88FE-8047-AFD6-C717-670E84196516}"/>
              </a:ext>
            </a:extLst>
          </p:cNvPr>
          <p:cNvCxnSpPr>
            <a:cxnSpLocks/>
            <a:stCxn id="7" idx="2"/>
            <a:endCxn id="9" idx="6"/>
          </p:cNvCxnSpPr>
          <p:nvPr/>
        </p:nvCxnSpPr>
        <p:spPr>
          <a:xfrm flipH="1" flipV="1">
            <a:off x="5600665" y="3658340"/>
            <a:ext cx="2737150" cy="13139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94BC8733-5EDB-B11A-C533-698B4F05D20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186965" y="3658340"/>
            <a:ext cx="4279830" cy="210337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721CC04-C45A-EF3E-E3AE-59C22C7EEF6A}"/>
              </a:ext>
            </a:extLst>
          </p:cNvPr>
          <p:cNvSpPr txBox="1"/>
          <p:nvPr/>
        </p:nvSpPr>
        <p:spPr>
          <a:xfrm>
            <a:off x="150880" y="345554"/>
            <a:ext cx="2270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、构建辅助三角形</a:t>
            </a:r>
            <a:endParaRPr kumimoji="1" lang="en-US" altLang="zh-CN" dirty="0"/>
          </a:p>
          <a:p>
            <a:r>
              <a:rPr kumimoji="1" lang="zh-CN" altLang="en-US" dirty="0"/>
              <a:t>      逐个插入顶点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5D9AF82-4F62-C410-2B96-979CA8328FFE}"/>
              </a:ext>
            </a:extLst>
          </p:cNvPr>
          <p:cNvSpPr txBox="1"/>
          <p:nvPr/>
        </p:nvSpPr>
        <p:spPr>
          <a:xfrm>
            <a:off x="5163592" y="3354695"/>
            <a:ext cx="1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38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724AF-3480-F25C-6A0B-1EE4FB3FE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A4760242-539C-CCA4-7782-1D962ABE8D48}"/>
              </a:ext>
            </a:extLst>
          </p:cNvPr>
          <p:cNvSpPr/>
          <p:nvPr/>
        </p:nvSpPr>
        <p:spPr>
          <a:xfrm>
            <a:off x="5962130" y="784311"/>
            <a:ext cx="133870" cy="1313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C6B8B5F-B537-C3B1-11A1-75303F15A334}"/>
              </a:ext>
            </a:extLst>
          </p:cNvPr>
          <p:cNvSpPr/>
          <p:nvPr/>
        </p:nvSpPr>
        <p:spPr>
          <a:xfrm>
            <a:off x="8307418" y="4868912"/>
            <a:ext cx="133870" cy="1313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98738D-E41D-5914-1D77-849EF14A825D}"/>
              </a:ext>
            </a:extLst>
          </p:cNvPr>
          <p:cNvSpPr/>
          <p:nvPr/>
        </p:nvSpPr>
        <p:spPr>
          <a:xfrm>
            <a:off x="1070028" y="5619825"/>
            <a:ext cx="133870" cy="1313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E19DB62-E245-BC53-D035-1D307615ED78}"/>
              </a:ext>
            </a:extLst>
          </p:cNvPr>
          <p:cNvSpPr/>
          <p:nvPr/>
        </p:nvSpPr>
        <p:spPr>
          <a:xfrm>
            <a:off x="5023239" y="3687492"/>
            <a:ext cx="133870" cy="131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81518E4-C57D-A4EF-2AA6-7788440064D8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1184293" y="896446"/>
            <a:ext cx="4797442" cy="4742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18B6A67-ED88-51B4-2718-765A96C1218A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6076395" y="896446"/>
            <a:ext cx="2250628" cy="39917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331D895-4543-965A-4DB8-8696224CE6EA}"/>
              </a:ext>
            </a:extLst>
          </p:cNvPr>
          <p:cNvCxnSpPr>
            <a:stCxn id="8" idx="6"/>
            <a:endCxn id="7" idx="3"/>
          </p:cNvCxnSpPr>
          <p:nvPr/>
        </p:nvCxnSpPr>
        <p:spPr>
          <a:xfrm flipV="1">
            <a:off x="1203898" y="4981047"/>
            <a:ext cx="7123125" cy="704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2D37BFED-4A1D-D898-06E5-04ED632F7F49}"/>
              </a:ext>
            </a:extLst>
          </p:cNvPr>
          <p:cNvCxnSpPr>
            <a:stCxn id="6" idx="4"/>
            <a:endCxn id="9" idx="0"/>
          </p:cNvCxnSpPr>
          <p:nvPr/>
        </p:nvCxnSpPr>
        <p:spPr>
          <a:xfrm flipH="1">
            <a:off x="5090174" y="915685"/>
            <a:ext cx="938891" cy="2771807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BAFE1288-DFAA-0C3F-C150-5BB22324C772}"/>
              </a:ext>
            </a:extLst>
          </p:cNvPr>
          <p:cNvCxnSpPr>
            <a:cxnSpLocks/>
            <a:stCxn id="7" idx="2"/>
            <a:endCxn id="9" idx="6"/>
          </p:cNvCxnSpPr>
          <p:nvPr/>
        </p:nvCxnSpPr>
        <p:spPr>
          <a:xfrm flipH="1" flipV="1">
            <a:off x="5157109" y="3753179"/>
            <a:ext cx="3150309" cy="1181420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853EC07-50ED-DD9D-56A0-6AFC945B2F58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203898" y="3753179"/>
            <a:ext cx="3819341" cy="1932333"/>
          </a:xfrm>
          <a:prstGeom prst="line">
            <a:avLst/>
          </a:prstGeom>
          <a:ln cmpd="sng"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8F55C44-3AA7-E06C-DE48-3A75799DCB8D}"/>
              </a:ext>
            </a:extLst>
          </p:cNvPr>
          <p:cNvSpPr txBox="1"/>
          <p:nvPr/>
        </p:nvSpPr>
        <p:spPr>
          <a:xfrm>
            <a:off x="167812" y="269354"/>
            <a:ext cx="3449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、逐个插入顶点</a:t>
            </a:r>
            <a:r>
              <a:rPr kumimoji="1" lang="en-US" altLang="zh-CN" dirty="0"/>
              <a:t>,</a:t>
            </a:r>
            <a:br>
              <a:rPr kumimoji="1" lang="en-US" altLang="zh-CN" dirty="0"/>
            </a:br>
            <a:r>
              <a:rPr kumimoji="1" lang="zh-CN" altLang="en-US" dirty="0"/>
              <a:t>判断可疑边是否有对立顶点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21B2131-7A03-57A6-81AB-07FDC2BB052D}"/>
              </a:ext>
            </a:extLst>
          </p:cNvPr>
          <p:cNvSpPr/>
          <p:nvPr/>
        </p:nvSpPr>
        <p:spPr>
          <a:xfrm>
            <a:off x="6138411" y="2873039"/>
            <a:ext cx="133870" cy="131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C946A6BA-A9B1-B8D5-B6C7-4BA470871177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6029065" y="915685"/>
            <a:ext cx="176281" cy="195735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A7E11430-2CB2-E7F1-9A2C-810B3EDFFD79}"/>
              </a:ext>
            </a:extLst>
          </p:cNvPr>
          <p:cNvCxnSpPr>
            <a:cxnSpLocks/>
            <a:stCxn id="9" idx="7"/>
            <a:endCxn id="5" idx="3"/>
          </p:cNvCxnSpPr>
          <p:nvPr/>
        </p:nvCxnSpPr>
        <p:spPr>
          <a:xfrm flipV="1">
            <a:off x="5137504" y="2985174"/>
            <a:ext cx="1020512" cy="72155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CB74F419-3D1C-5E38-628E-003A98F7A8A7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6252676" y="2985174"/>
            <a:ext cx="2074347" cy="190297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1EB8B56-B926-BD94-08D0-4ED314145B36}"/>
              </a:ext>
            </a:extLst>
          </p:cNvPr>
          <p:cNvSpPr txBox="1"/>
          <p:nvPr/>
        </p:nvSpPr>
        <p:spPr>
          <a:xfrm>
            <a:off x="4769240" y="3449534"/>
            <a:ext cx="1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03C7316-65D0-39C4-FAAC-06442CB99019}"/>
              </a:ext>
            </a:extLst>
          </p:cNvPr>
          <p:cNvSpPr txBox="1"/>
          <p:nvPr/>
        </p:nvSpPr>
        <p:spPr>
          <a:xfrm>
            <a:off x="5913029" y="2635081"/>
            <a:ext cx="1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29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6AA37-32CE-C99A-517C-FDD1FE89B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E19449E2-2A1A-DA2B-4DB6-9625C94DAB8F}"/>
              </a:ext>
            </a:extLst>
          </p:cNvPr>
          <p:cNvSpPr/>
          <p:nvPr/>
        </p:nvSpPr>
        <p:spPr>
          <a:xfrm>
            <a:off x="5962130" y="784311"/>
            <a:ext cx="133870" cy="1313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DCA928D-3352-9083-98DB-3F02A3597581}"/>
              </a:ext>
            </a:extLst>
          </p:cNvPr>
          <p:cNvSpPr/>
          <p:nvPr/>
        </p:nvSpPr>
        <p:spPr>
          <a:xfrm>
            <a:off x="8307418" y="4868912"/>
            <a:ext cx="133870" cy="1313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0BF24AA-3386-53EE-0012-5DBAD9BA40A9}"/>
              </a:ext>
            </a:extLst>
          </p:cNvPr>
          <p:cNvSpPr/>
          <p:nvPr/>
        </p:nvSpPr>
        <p:spPr>
          <a:xfrm>
            <a:off x="1070028" y="5619825"/>
            <a:ext cx="133870" cy="1313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16EAE12-8AF4-63FC-03ED-B5AED0B3930D}"/>
              </a:ext>
            </a:extLst>
          </p:cNvPr>
          <p:cNvSpPr/>
          <p:nvPr/>
        </p:nvSpPr>
        <p:spPr>
          <a:xfrm>
            <a:off x="5023239" y="3687492"/>
            <a:ext cx="133870" cy="131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8800B9E-65EE-02E3-CA50-59C75E05303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1184293" y="896446"/>
            <a:ext cx="4797442" cy="4742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0556FD1-CB7E-3D27-9334-A6A6677880EE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6076395" y="896446"/>
            <a:ext cx="2250628" cy="39917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2159A6B5-0BE0-26FF-CB3B-EEEC88D9D5BE}"/>
              </a:ext>
            </a:extLst>
          </p:cNvPr>
          <p:cNvCxnSpPr>
            <a:stCxn id="8" idx="6"/>
            <a:endCxn id="7" idx="3"/>
          </p:cNvCxnSpPr>
          <p:nvPr/>
        </p:nvCxnSpPr>
        <p:spPr>
          <a:xfrm flipV="1">
            <a:off x="1203898" y="4981047"/>
            <a:ext cx="7123125" cy="704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2FC18D2E-9DF0-B600-214D-2A643F4B4B35}"/>
              </a:ext>
            </a:extLst>
          </p:cNvPr>
          <p:cNvCxnSpPr>
            <a:stCxn id="6" idx="4"/>
            <a:endCxn id="9" idx="0"/>
          </p:cNvCxnSpPr>
          <p:nvPr/>
        </p:nvCxnSpPr>
        <p:spPr>
          <a:xfrm flipH="1">
            <a:off x="5090174" y="915685"/>
            <a:ext cx="938891" cy="2771807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54B590EB-E089-33D7-BE7D-50F7F7629836}"/>
              </a:ext>
            </a:extLst>
          </p:cNvPr>
          <p:cNvCxnSpPr>
            <a:cxnSpLocks/>
            <a:stCxn id="7" idx="2"/>
            <a:endCxn id="9" idx="6"/>
          </p:cNvCxnSpPr>
          <p:nvPr/>
        </p:nvCxnSpPr>
        <p:spPr>
          <a:xfrm flipH="1" flipV="1">
            <a:off x="5157109" y="3753179"/>
            <a:ext cx="3150309" cy="1181420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83F5A97-390C-82F5-A95F-2C9C86B43F1E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203898" y="3753179"/>
            <a:ext cx="3819341" cy="1932333"/>
          </a:xfrm>
          <a:prstGeom prst="line">
            <a:avLst/>
          </a:prstGeom>
          <a:ln cmpd="sng"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7B01ED4-FA5E-D199-53F3-5A1A02ED5ABF}"/>
              </a:ext>
            </a:extLst>
          </p:cNvPr>
          <p:cNvSpPr txBox="1"/>
          <p:nvPr/>
        </p:nvSpPr>
        <p:spPr>
          <a:xfrm>
            <a:off x="167813" y="269354"/>
            <a:ext cx="3819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、逐个插入顶点，</a:t>
            </a:r>
            <a:br>
              <a:rPr kumimoji="1" lang="en-US" altLang="zh-CN" dirty="0"/>
            </a:br>
            <a:r>
              <a:rPr kumimoji="1" lang="zh-CN" altLang="en-US" dirty="0"/>
              <a:t>寻找到可疑边对立顶点进行判断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DE0FE8A-3D9B-F1CF-E45F-72BDEE9BD819}"/>
              </a:ext>
            </a:extLst>
          </p:cNvPr>
          <p:cNvSpPr/>
          <p:nvPr/>
        </p:nvSpPr>
        <p:spPr>
          <a:xfrm>
            <a:off x="6138411" y="2873039"/>
            <a:ext cx="133870" cy="131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0AB0C13C-6F97-CD2B-D934-BA636B529C35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6029065" y="915685"/>
            <a:ext cx="176281" cy="1957354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C94A1D71-928E-344C-CB62-5CC43882F76D}"/>
              </a:ext>
            </a:extLst>
          </p:cNvPr>
          <p:cNvCxnSpPr>
            <a:cxnSpLocks/>
            <a:stCxn id="9" idx="7"/>
            <a:endCxn id="5" idx="3"/>
          </p:cNvCxnSpPr>
          <p:nvPr/>
        </p:nvCxnSpPr>
        <p:spPr>
          <a:xfrm flipV="1">
            <a:off x="5137504" y="2985174"/>
            <a:ext cx="1020512" cy="721557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E3BCE3AC-227B-C4CB-3E97-4A26B04D72A3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6252676" y="2985174"/>
            <a:ext cx="2074347" cy="1902977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54415E3-C6F8-5CC9-02F0-E0E3C5AE6BB3}"/>
              </a:ext>
            </a:extLst>
          </p:cNvPr>
          <p:cNvSpPr txBox="1"/>
          <p:nvPr/>
        </p:nvSpPr>
        <p:spPr>
          <a:xfrm>
            <a:off x="4769240" y="3449534"/>
            <a:ext cx="1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5A07CC1-700D-B351-0B95-088F265B9E0C}"/>
              </a:ext>
            </a:extLst>
          </p:cNvPr>
          <p:cNvSpPr txBox="1"/>
          <p:nvPr/>
        </p:nvSpPr>
        <p:spPr>
          <a:xfrm>
            <a:off x="5913029" y="2635081"/>
            <a:ext cx="1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29AC92E-8270-215B-A77F-7E282AC566C5}"/>
              </a:ext>
            </a:extLst>
          </p:cNvPr>
          <p:cNvSpPr/>
          <p:nvPr/>
        </p:nvSpPr>
        <p:spPr>
          <a:xfrm>
            <a:off x="5727729" y="4587971"/>
            <a:ext cx="133870" cy="131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A4873A-F20F-C7B0-4DFF-F052277EE42A}"/>
              </a:ext>
            </a:extLst>
          </p:cNvPr>
          <p:cNvSpPr txBox="1"/>
          <p:nvPr/>
        </p:nvSpPr>
        <p:spPr>
          <a:xfrm>
            <a:off x="5806531" y="4305394"/>
            <a:ext cx="1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CC49E10-088C-448D-30C9-C3E0B33A8F72}"/>
              </a:ext>
            </a:extLst>
          </p:cNvPr>
          <p:cNvCxnSpPr>
            <a:cxnSpLocks/>
            <a:stCxn id="2" idx="2"/>
            <a:endCxn id="8" idx="6"/>
          </p:cNvCxnSpPr>
          <p:nvPr/>
        </p:nvCxnSpPr>
        <p:spPr>
          <a:xfrm flipH="1">
            <a:off x="1203898" y="4653658"/>
            <a:ext cx="4523831" cy="103185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CE995D1-7EF3-5FCC-181E-914436FA7497}"/>
              </a:ext>
            </a:extLst>
          </p:cNvPr>
          <p:cNvCxnSpPr>
            <a:cxnSpLocks/>
            <a:stCxn id="9" idx="4"/>
            <a:endCxn id="2" idx="1"/>
          </p:cNvCxnSpPr>
          <p:nvPr/>
        </p:nvCxnSpPr>
        <p:spPr>
          <a:xfrm>
            <a:off x="5090174" y="3818866"/>
            <a:ext cx="657160" cy="78834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3EC9D06-42EC-62AF-F178-41C6AECE80DA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>
            <a:off x="5891198" y="4674726"/>
            <a:ext cx="2416220" cy="25987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94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05633-D10D-BBC9-CFEA-7AB4F697A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B2AEBAE0-9081-B077-78E0-5CC2F30AB769}"/>
              </a:ext>
            </a:extLst>
          </p:cNvPr>
          <p:cNvSpPr/>
          <p:nvPr/>
        </p:nvSpPr>
        <p:spPr>
          <a:xfrm>
            <a:off x="5962130" y="784311"/>
            <a:ext cx="133870" cy="1313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E8B00D3-537A-3443-32C3-309DA0031C2B}"/>
              </a:ext>
            </a:extLst>
          </p:cNvPr>
          <p:cNvSpPr/>
          <p:nvPr/>
        </p:nvSpPr>
        <p:spPr>
          <a:xfrm>
            <a:off x="8307418" y="4868912"/>
            <a:ext cx="133870" cy="1313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3F0B77E-4153-9F98-1FBF-8FAFA07264DD}"/>
              </a:ext>
            </a:extLst>
          </p:cNvPr>
          <p:cNvSpPr/>
          <p:nvPr/>
        </p:nvSpPr>
        <p:spPr>
          <a:xfrm>
            <a:off x="1070028" y="5619825"/>
            <a:ext cx="133870" cy="1313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9CAFB4A-048F-478A-CFC6-B1135D57136B}"/>
              </a:ext>
            </a:extLst>
          </p:cNvPr>
          <p:cNvSpPr/>
          <p:nvPr/>
        </p:nvSpPr>
        <p:spPr>
          <a:xfrm>
            <a:off x="5023239" y="3687492"/>
            <a:ext cx="133870" cy="131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117C6C6-EDBE-779F-65FD-F4FFDD1910D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1184293" y="896446"/>
            <a:ext cx="4797442" cy="4742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23BF8EF-114D-EA6C-6317-D9E20C7AE746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6076395" y="896446"/>
            <a:ext cx="2250628" cy="39917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3E584CA-90F7-B81D-FC26-C8CBC55F04B5}"/>
              </a:ext>
            </a:extLst>
          </p:cNvPr>
          <p:cNvCxnSpPr>
            <a:stCxn id="8" idx="6"/>
            <a:endCxn id="7" idx="3"/>
          </p:cNvCxnSpPr>
          <p:nvPr/>
        </p:nvCxnSpPr>
        <p:spPr>
          <a:xfrm flipV="1">
            <a:off x="1203898" y="4981047"/>
            <a:ext cx="7123125" cy="704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7314DF55-A497-E3F3-9D30-6AA496E8CD19}"/>
              </a:ext>
            </a:extLst>
          </p:cNvPr>
          <p:cNvCxnSpPr>
            <a:stCxn id="6" idx="4"/>
            <a:endCxn id="9" idx="0"/>
          </p:cNvCxnSpPr>
          <p:nvPr/>
        </p:nvCxnSpPr>
        <p:spPr>
          <a:xfrm flipH="1">
            <a:off x="5090174" y="915685"/>
            <a:ext cx="938891" cy="2771807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63033D41-378C-141C-9316-AEB1E1E22AEF}"/>
              </a:ext>
            </a:extLst>
          </p:cNvPr>
          <p:cNvCxnSpPr>
            <a:cxnSpLocks/>
            <a:stCxn id="7" idx="2"/>
            <a:endCxn id="9" idx="6"/>
          </p:cNvCxnSpPr>
          <p:nvPr/>
        </p:nvCxnSpPr>
        <p:spPr>
          <a:xfrm flipH="1" flipV="1">
            <a:off x="5157109" y="3753179"/>
            <a:ext cx="3150309" cy="1181420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94545173-588B-E514-AA96-F5BFB5F7C2FE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203898" y="3753179"/>
            <a:ext cx="3819341" cy="1932333"/>
          </a:xfrm>
          <a:prstGeom prst="line">
            <a:avLst/>
          </a:prstGeom>
          <a:ln cmpd="sng"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E3EFCDB-E2DD-B625-3D89-F2F653E8FB7E}"/>
              </a:ext>
            </a:extLst>
          </p:cNvPr>
          <p:cNvSpPr txBox="1"/>
          <p:nvPr/>
        </p:nvSpPr>
        <p:spPr>
          <a:xfrm>
            <a:off x="167813" y="269354"/>
            <a:ext cx="3819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、逐个插入顶点，</a:t>
            </a:r>
            <a:br>
              <a:rPr kumimoji="1" lang="en-US" altLang="zh-CN" dirty="0"/>
            </a:br>
            <a:r>
              <a:rPr kumimoji="1" lang="zh-CN" altLang="en-US" dirty="0"/>
              <a:t>寻找到可疑边对立顶点</a:t>
            </a:r>
            <a:endParaRPr kumimoji="1" lang="en-US" altLang="zh-CN" dirty="0"/>
          </a:p>
          <a:p>
            <a:r>
              <a:rPr kumimoji="1" lang="zh-CN" altLang="en-US" dirty="0"/>
              <a:t>进行德劳内准则判断</a:t>
            </a:r>
            <a:endParaRPr kumimoji="1" lang="en-US" altLang="zh-CN" dirty="0"/>
          </a:p>
          <a:p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如果 </a:t>
            </a:r>
            <a:r>
              <a:rPr lang="en" altLang="zh-CN" b="1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q 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在 </a:t>
            </a:r>
            <a:r>
              <a:rPr lang="en" altLang="zh-CN" b="1" dirty="0">
                <a:solidFill>
                  <a:srgbClr val="333333"/>
                </a:solidFill>
                <a:latin typeface="Open Sans" panose="020F0502020204030204" pitchFamily="34" charset="0"/>
              </a:rPr>
              <a:t>j</a:t>
            </a:r>
            <a:r>
              <a:rPr lang="en" altLang="zh-CN" b="1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, x, y 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组成的圆里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，那么我们要对四边形 </a:t>
            </a:r>
            <a:r>
              <a:rPr lang="en" altLang="zh-CN" dirty="0">
                <a:solidFill>
                  <a:srgbClr val="333333"/>
                </a:solidFill>
                <a:latin typeface="Open Sans" panose="020F0502020204030204" pitchFamily="34" charset="0"/>
              </a:rPr>
              <a:t>j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, x, q, y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进行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边翻转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操作。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F27589A-3092-9275-0D75-7CDB98A2EB02}"/>
              </a:ext>
            </a:extLst>
          </p:cNvPr>
          <p:cNvSpPr/>
          <p:nvPr/>
        </p:nvSpPr>
        <p:spPr>
          <a:xfrm>
            <a:off x="6138411" y="2873039"/>
            <a:ext cx="133870" cy="131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CC0DCC-88DC-EB63-E1C6-1AD7A7A825E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6029065" y="915685"/>
            <a:ext cx="176281" cy="1957354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E81A21B3-1E05-7468-8EDA-ED8082D944EB}"/>
              </a:ext>
            </a:extLst>
          </p:cNvPr>
          <p:cNvCxnSpPr>
            <a:cxnSpLocks/>
            <a:stCxn id="9" idx="7"/>
            <a:endCxn id="5" idx="3"/>
          </p:cNvCxnSpPr>
          <p:nvPr/>
        </p:nvCxnSpPr>
        <p:spPr>
          <a:xfrm flipV="1">
            <a:off x="5137504" y="2985174"/>
            <a:ext cx="1020512" cy="721557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D8803E4-6FCB-8F5C-2C37-AEDC70322EC7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6252676" y="2985174"/>
            <a:ext cx="2074347" cy="1902977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DC63410A-A373-018A-9BBD-84891B309D37}"/>
              </a:ext>
            </a:extLst>
          </p:cNvPr>
          <p:cNvSpPr txBox="1"/>
          <p:nvPr/>
        </p:nvSpPr>
        <p:spPr>
          <a:xfrm>
            <a:off x="5913029" y="2635081"/>
            <a:ext cx="1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6163A82-B214-5511-CFC5-D41159C732AB}"/>
              </a:ext>
            </a:extLst>
          </p:cNvPr>
          <p:cNvSpPr/>
          <p:nvPr/>
        </p:nvSpPr>
        <p:spPr>
          <a:xfrm>
            <a:off x="5527100" y="4822464"/>
            <a:ext cx="133870" cy="131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184638-DE04-BA0F-18AE-4783D413910B}"/>
              </a:ext>
            </a:extLst>
          </p:cNvPr>
          <p:cNvSpPr txBox="1"/>
          <p:nvPr/>
        </p:nvSpPr>
        <p:spPr>
          <a:xfrm>
            <a:off x="5602421" y="4522840"/>
            <a:ext cx="1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13BED2D8-D8B8-EDDE-21BD-A694257C6F39}"/>
              </a:ext>
            </a:extLst>
          </p:cNvPr>
          <p:cNvCxnSpPr>
            <a:cxnSpLocks/>
            <a:stCxn id="2" idx="2"/>
            <a:endCxn id="8" idx="6"/>
          </p:cNvCxnSpPr>
          <p:nvPr/>
        </p:nvCxnSpPr>
        <p:spPr>
          <a:xfrm flipH="1">
            <a:off x="1203898" y="4888151"/>
            <a:ext cx="4323202" cy="79736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0F45895-9850-AFEB-99B6-257556B9269F}"/>
              </a:ext>
            </a:extLst>
          </p:cNvPr>
          <p:cNvCxnSpPr>
            <a:cxnSpLocks/>
            <a:stCxn id="9" idx="4"/>
            <a:endCxn id="2" idx="1"/>
          </p:cNvCxnSpPr>
          <p:nvPr/>
        </p:nvCxnSpPr>
        <p:spPr>
          <a:xfrm>
            <a:off x="5090174" y="3818866"/>
            <a:ext cx="456531" cy="102283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E31F6C3-61EB-6215-875C-0B755C1A28A7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>
          <a:xfrm>
            <a:off x="5611387" y="4911411"/>
            <a:ext cx="2696031" cy="231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936F8E44-F8C0-D649-C4B7-E58EFC3FA77B}"/>
              </a:ext>
            </a:extLst>
          </p:cNvPr>
          <p:cNvSpPr/>
          <p:nvPr/>
        </p:nvSpPr>
        <p:spPr>
          <a:xfrm>
            <a:off x="5032453" y="1504278"/>
            <a:ext cx="3953211" cy="39917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98227F3-9CCB-211B-4116-C1867CBC2459}"/>
              </a:ext>
            </a:extLst>
          </p:cNvPr>
          <p:cNvSpPr txBox="1"/>
          <p:nvPr/>
        </p:nvSpPr>
        <p:spPr>
          <a:xfrm>
            <a:off x="4783649" y="3469404"/>
            <a:ext cx="1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D02CC5B-A2F6-7CC7-7CB0-18ED0928051C}"/>
              </a:ext>
            </a:extLst>
          </p:cNvPr>
          <p:cNvSpPr txBox="1"/>
          <p:nvPr/>
        </p:nvSpPr>
        <p:spPr>
          <a:xfrm>
            <a:off x="8487010" y="4858818"/>
            <a:ext cx="1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06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C799E-AA4C-FFB9-6526-DAC5EBA47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1B02646B-4AA9-FD72-047C-0110D60D3FB3}"/>
              </a:ext>
            </a:extLst>
          </p:cNvPr>
          <p:cNvSpPr/>
          <p:nvPr/>
        </p:nvSpPr>
        <p:spPr>
          <a:xfrm>
            <a:off x="5962130" y="784311"/>
            <a:ext cx="133870" cy="1313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425531D-1644-209B-B11E-494F1C62F8CB}"/>
              </a:ext>
            </a:extLst>
          </p:cNvPr>
          <p:cNvSpPr/>
          <p:nvPr/>
        </p:nvSpPr>
        <p:spPr>
          <a:xfrm>
            <a:off x="8307418" y="4868912"/>
            <a:ext cx="133870" cy="1313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2A3B800-B4CB-BADC-2A6C-686E603F020D}"/>
              </a:ext>
            </a:extLst>
          </p:cNvPr>
          <p:cNvSpPr/>
          <p:nvPr/>
        </p:nvSpPr>
        <p:spPr>
          <a:xfrm>
            <a:off x="1070028" y="5619825"/>
            <a:ext cx="133870" cy="1313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3881AF0-DFA7-C575-CCA7-EDB8CDB9ABA4}"/>
              </a:ext>
            </a:extLst>
          </p:cNvPr>
          <p:cNvSpPr/>
          <p:nvPr/>
        </p:nvSpPr>
        <p:spPr>
          <a:xfrm>
            <a:off x="5023239" y="3687492"/>
            <a:ext cx="133870" cy="131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FEB5F11-9631-0250-A5A2-A65C86093BB4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1184293" y="896446"/>
            <a:ext cx="4797442" cy="4742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F2099CB2-C4BC-5D78-A927-4F6A594DEE35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6076395" y="896446"/>
            <a:ext cx="2250628" cy="39917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BF516E0-EC91-78E1-B548-B2629D30EA29}"/>
              </a:ext>
            </a:extLst>
          </p:cNvPr>
          <p:cNvCxnSpPr>
            <a:stCxn id="8" idx="6"/>
            <a:endCxn id="7" idx="3"/>
          </p:cNvCxnSpPr>
          <p:nvPr/>
        </p:nvCxnSpPr>
        <p:spPr>
          <a:xfrm flipV="1">
            <a:off x="1203898" y="4981047"/>
            <a:ext cx="7123125" cy="704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87CC18E3-08BE-CAAB-1E10-6DDAEC66DE37}"/>
              </a:ext>
            </a:extLst>
          </p:cNvPr>
          <p:cNvCxnSpPr>
            <a:stCxn id="6" idx="4"/>
            <a:endCxn id="9" idx="0"/>
          </p:cNvCxnSpPr>
          <p:nvPr/>
        </p:nvCxnSpPr>
        <p:spPr>
          <a:xfrm flipH="1">
            <a:off x="5090174" y="915685"/>
            <a:ext cx="938891" cy="2771807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A5AA752A-9F0F-D948-0DD5-63088DB9DAFF}"/>
              </a:ext>
            </a:extLst>
          </p:cNvPr>
          <p:cNvCxnSpPr>
            <a:cxnSpLocks/>
            <a:stCxn id="7" idx="2"/>
            <a:endCxn id="9" idx="6"/>
          </p:cNvCxnSpPr>
          <p:nvPr/>
        </p:nvCxnSpPr>
        <p:spPr>
          <a:xfrm flipH="1" flipV="1">
            <a:off x="5157109" y="3753179"/>
            <a:ext cx="3150309" cy="118142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76EB8573-5E15-7A40-E616-0B82DB88D9D1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203898" y="3753179"/>
            <a:ext cx="3819341" cy="1932333"/>
          </a:xfrm>
          <a:prstGeom prst="line">
            <a:avLst/>
          </a:prstGeom>
          <a:ln cmpd="sng"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CBF621C-0CA2-E7E0-66A1-A58F40B6F8F6}"/>
              </a:ext>
            </a:extLst>
          </p:cNvPr>
          <p:cNvSpPr txBox="1"/>
          <p:nvPr/>
        </p:nvSpPr>
        <p:spPr>
          <a:xfrm>
            <a:off x="167813" y="269354"/>
            <a:ext cx="3819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5</a:t>
            </a:r>
            <a:r>
              <a:rPr kumimoji="1" lang="zh-CN" altLang="en-US" dirty="0"/>
              <a:t>、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进行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边翻转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操作，此时</a:t>
            </a:r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qx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、</a:t>
            </a:r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qy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标记为了可疑边。</a:t>
            </a:r>
            <a:endParaRPr kumimoji="1" lang="en-US" altLang="zh-CN" b="0" i="0" u="none" strike="noStrike" dirty="0">
              <a:solidFill>
                <a:srgbClr val="333333"/>
              </a:solidFill>
              <a:effectLst/>
              <a:latin typeface="Open Sans" panose="020F0502020204030204" pitchFamily="34" charset="0"/>
            </a:endParaRPr>
          </a:p>
          <a:p>
            <a:endParaRPr lang="en-US" altLang="zh-CN" b="0" i="0" u="none" strike="noStrike" dirty="0">
              <a:solidFill>
                <a:srgbClr val="333333"/>
              </a:solidFill>
              <a:effectLst/>
              <a:latin typeface="Open Sans" panose="020F050202020403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55ACEA9-F60A-DDF4-0426-353E6AB12203}"/>
              </a:ext>
            </a:extLst>
          </p:cNvPr>
          <p:cNvSpPr/>
          <p:nvPr/>
        </p:nvSpPr>
        <p:spPr>
          <a:xfrm>
            <a:off x="6138411" y="2873039"/>
            <a:ext cx="133870" cy="131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DC4421D-CF1F-BC2A-B265-8DD9189C17B7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6029065" y="915685"/>
            <a:ext cx="176281" cy="1957354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DEB6370B-78DD-422F-ACE7-55282617024A}"/>
              </a:ext>
            </a:extLst>
          </p:cNvPr>
          <p:cNvCxnSpPr>
            <a:cxnSpLocks/>
            <a:stCxn id="9" idx="7"/>
            <a:endCxn id="5" idx="3"/>
          </p:cNvCxnSpPr>
          <p:nvPr/>
        </p:nvCxnSpPr>
        <p:spPr>
          <a:xfrm flipV="1">
            <a:off x="5137504" y="2985174"/>
            <a:ext cx="1020512" cy="721557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100F48AC-B0CE-0778-C013-51DB26F5C598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6252676" y="2985174"/>
            <a:ext cx="2074347" cy="1902977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55F92E4-9578-E6DD-CC7A-2A8B3245A0E1}"/>
              </a:ext>
            </a:extLst>
          </p:cNvPr>
          <p:cNvSpPr txBox="1"/>
          <p:nvPr/>
        </p:nvSpPr>
        <p:spPr>
          <a:xfrm>
            <a:off x="5913029" y="2635081"/>
            <a:ext cx="1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8900401-2FA7-842C-4129-28713EB910CE}"/>
              </a:ext>
            </a:extLst>
          </p:cNvPr>
          <p:cNvSpPr/>
          <p:nvPr/>
        </p:nvSpPr>
        <p:spPr>
          <a:xfrm>
            <a:off x="5527100" y="4822464"/>
            <a:ext cx="133870" cy="131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69E728-123D-F817-8AE8-39F50305BFEE}"/>
              </a:ext>
            </a:extLst>
          </p:cNvPr>
          <p:cNvSpPr txBox="1"/>
          <p:nvPr/>
        </p:nvSpPr>
        <p:spPr>
          <a:xfrm>
            <a:off x="5602421" y="4522840"/>
            <a:ext cx="1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FA783A45-A4BE-8375-0A89-FC8386494137}"/>
              </a:ext>
            </a:extLst>
          </p:cNvPr>
          <p:cNvCxnSpPr>
            <a:cxnSpLocks/>
            <a:stCxn id="2" idx="2"/>
            <a:endCxn id="8" idx="6"/>
          </p:cNvCxnSpPr>
          <p:nvPr/>
        </p:nvCxnSpPr>
        <p:spPr>
          <a:xfrm flipH="1">
            <a:off x="1203898" y="4888151"/>
            <a:ext cx="4323202" cy="797361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73058978-3FDE-5C02-0B4C-5695EF5EBA5A}"/>
              </a:ext>
            </a:extLst>
          </p:cNvPr>
          <p:cNvCxnSpPr>
            <a:cxnSpLocks/>
            <a:stCxn id="9" idx="4"/>
            <a:endCxn id="2" idx="1"/>
          </p:cNvCxnSpPr>
          <p:nvPr/>
        </p:nvCxnSpPr>
        <p:spPr>
          <a:xfrm>
            <a:off x="5090174" y="3818866"/>
            <a:ext cx="456531" cy="1022837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FFD57509-8731-B342-88CC-6A0A94CF699E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611387" y="4911411"/>
            <a:ext cx="2696031" cy="23188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8EE5B52-62D2-5ADA-CA8B-53B160C18ECD}"/>
              </a:ext>
            </a:extLst>
          </p:cNvPr>
          <p:cNvSpPr txBox="1"/>
          <p:nvPr/>
        </p:nvSpPr>
        <p:spPr>
          <a:xfrm>
            <a:off x="4783649" y="3469404"/>
            <a:ext cx="1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4045D8E-8DFF-3E72-9749-060F57EF8488}"/>
              </a:ext>
            </a:extLst>
          </p:cNvPr>
          <p:cNvSpPr txBox="1"/>
          <p:nvPr/>
        </p:nvSpPr>
        <p:spPr>
          <a:xfrm>
            <a:off x="8487010" y="4858818"/>
            <a:ext cx="1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2251D080-F3DA-6343-06A8-C841B9240C97}"/>
              </a:ext>
            </a:extLst>
          </p:cNvPr>
          <p:cNvCxnSpPr>
            <a:cxnSpLocks/>
            <a:stCxn id="5" idx="4"/>
            <a:endCxn id="2" idx="0"/>
          </p:cNvCxnSpPr>
          <p:nvPr/>
        </p:nvCxnSpPr>
        <p:spPr>
          <a:xfrm flipH="1">
            <a:off x="5594035" y="3004413"/>
            <a:ext cx="611311" cy="1818051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52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BC1C5A11-9330-A25D-E005-A435CF05D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37794"/>
            <a:ext cx="11277600" cy="5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6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3D75E4-92FD-A402-F32D-9AAE6FC7C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DDD0365-72C1-B31B-B407-77AFB18A0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kumimoji="1" lang="en-US" altLang="zh-CN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1" lang="zh-CN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、约束德劳内三角剖分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BDCC9D6-55D5-DFBC-B9DC-415B5B9960E2}"/>
              </a:ext>
            </a:extLst>
          </p:cNvPr>
          <p:cNvSpPr txBox="1">
            <a:spLocks/>
          </p:cNvSpPr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en-US" altLang="zh-CN" sz="1700" dirty="0"/>
              <a:t>1</a:t>
            </a:r>
            <a:r>
              <a:rPr kumimoji="1" lang="zh-CN" altLang="en-US" sz="1700" dirty="0"/>
              <a:t>、初始化：先加入离散点，进行顶点初步引导：构造辅助三角形，开始无约束三角剖分。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en-US" altLang="zh-CN" sz="1700" dirty="0"/>
              <a:t>2</a:t>
            </a:r>
            <a:r>
              <a:rPr kumimoji="1" lang="zh-CN" altLang="en-US" sz="1700" dirty="0"/>
              <a:t>、插入约束边界点：将有边界约束的多边形的顶点插入到剖分中。这些点也许会导致已存在的三角形被细分，但</a:t>
            </a:r>
            <a:r>
              <a:rPr kumimoji="1" lang="zh-CN" altLang="en-US" sz="1700" b="1" dirty="0"/>
              <a:t>由于这些点代表边界，因此它们的连接顺序必须保持不变</a:t>
            </a:r>
            <a:r>
              <a:rPr kumimoji="1" lang="zh-CN" altLang="en-US" sz="1700" dirty="0"/>
              <a:t>。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en-US" altLang="zh-CN" sz="1700" dirty="0"/>
              <a:t>3</a:t>
            </a:r>
            <a:r>
              <a:rPr kumimoji="1" lang="zh-CN" altLang="en-US" sz="1700" dirty="0"/>
              <a:t>、尊从边界约束：当插入边界点形成边时，如果</a:t>
            </a:r>
            <a:r>
              <a:rPr kumimoji="1" lang="zh-CN" altLang="en-US" sz="1700" b="1" dirty="0"/>
              <a:t>新形成的边</a:t>
            </a:r>
            <a:r>
              <a:rPr kumimoji="1" lang="zh-CN" altLang="en-US" sz="1700" dirty="0"/>
              <a:t>跨越了现有的三角形，则需要重新三角化涉及的区域以确保边界约束得到尊从。这涉及到删除某些三角形并创建新的三角形，同时保证新的三角形不违反德劳内条件。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en-US" altLang="zh-CN" sz="1700" dirty="0"/>
              <a:t>4</a:t>
            </a:r>
            <a:r>
              <a:rPr kumimoji="1" lang="zh-CN" altLang="en-US" sz="1700" dirty="0"/>
              <a:t>、边翻转操作：与普通德劳内三角剖分一样，需要进行边翻转操作以保证空圆性质。但是，在约束德劳内三角剖分中，</a:t>
            </a:r>
            <a:r>
              <a:rPr kumimoji="1" lang="zh-CN" altLang="en-US" sz="1700" b="1" dirty="0"/>
              <a:t>边界边不能被翻转</a:t>
            </a:r>
            <a:r>
              <a:rPr kumimoji="1" lang="zh-CN" altLang="en-US" sz="1700" dirty="0"/>
              <a:t>，即使这些边破坏了空圆性质。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en-US" altLang="zh-CN" sz="1700" dirty="0"/>
              <a:t>5</a:t>
            </a:r>
            <a:r>
              <a:rPr kumimoji="1" lang="zh-CN" altLang="en-US" sz="1700" dirty="0"/>
              <a:t>、移除超级三角形：同样地，最后需要移除用于初始化算法的超级三角形，以及由此产生的相关边和顶点。</a:t>
            </a:r>
          </a:p>
          <a:p>
            <a:pPr algn="l"/>
            <a:br>
              <a:rPr kumimoji="1" lang="en-US" altLang="zh-CN" sz="1700" dirty="0"/>
            </a:br>
            <a:endParaRPr kumimoji="1" lang="en-US" altLang="zh-CN" sz="1700" dirty="0"/>
          </a:p>
        </p:txBody>
      </p:sp>
    </p:spTree>
    <p:extLst>
      <p:ext uri="{BB962C8B-B14F-4D97-AF65-F5344CB8AC3E}">
        <p14:creationId xmlns:p14="http://schemas.microsoft.com/office/powerpoint/2010/main" val="28660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9FAC078-3FFD-FFD3-D8EA-C549D619048B}"/>
              </a:ext>
            </a:extLst>
          </p:cNvPr>
          <p:cNvSpPr txBox="1"/>
          <p:nvPr/>
        </p:nvSpPr>
        <p:spPr>
          <a:xfrm>
            <a:off x="1094873" y="620539"/>
            <a:ext cx="10647947" cy="561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1. 初始化：</a:t>
            </a:r>
          </a:p>
          <a:p>
            <a:r>
              <a:rPr lang="zh-CN" altLang="en-US" sz="1400" dirty="0"/>
              <a:t>   </a:t>
            </a:r>
            <a:r>
              <a:rPr lang="zh-CN" altLang="en-US" sz="1200" dirty="0"/>
              <a:t>- 把约束的所有顶点添加到列表`cvList`中。如果约束是多边形，则</a:t>
            </a:r>
            <a:r>
              <a:rPr lang="zh-CN" altLang="en-US" sz="1200" b="1" dirty="0"/>
              <a:t>列表末尾添加起始点</a:t>
            </a:r>
            <a:r>
              <a:rPr lang="zh-CN" altLang="en-US" sz="1200" dirty="0"/>
              <a:t>以闭合多边形。</a:t>
            </a:r>
          </a:p>
          <a:p>
            <a:r>
              <a:rPr lang="zh-CN" altLang="en-US" sz="1200" dirty="0"/>
              <a:t>   - 设置搜索的初始条件，</a:t>
            </a:r>
            <a:r>
              <a:rPr lang="zh-CN" altLang="en-US" sz="1200" b="1" dirty="0"/>
              <a:t>找到包含第一个顶点的边</a:t>
            </a:r>
            <a:r>
              <a:rPr lang="zh-CN" altLang="en-US" sz="1200" dirty="0"/>
              <a:t>。</a:t>
            </a:r>
          </a:p>
          <a:p>
            <a:endParaRPr lang="zh-CN" altLang="en-US" sz="1400" dirty="0"/>
          </a:p>
          <a:p>
            <a:r>
              <a:rPr lang="zh-CN" altLang="en-US" sz="1400" dirty="0"/>
              <a:t>2. 预处理：</a:t>
            </a:r>
          </a:p>
          <a:p>
            <a:r>
              <a:rPr lang="zh-CN" altLang="en-US" sz="1400" dirty="0"/>
              <a:t>   </a:t>
            </a:r>
            <a:r>
              <a:rPr lang="zh-CN" altLang="en-US" sz="1200" dirty="0"/>
              <a:t>- 根据是否匹配顶点进行搜索边的调整。</a:t>
            </a:r>
          </a:p>
          <a:p>
            <a:r>
              <a:rPr lang="zh-CN" altLang="en-US" sz="1200" dirty="0"/>
              <a:t>   - 如果搜索到的</a:t>
            </a:r>
            <a:r>
              <a:rPr lang="zh-CN" altLang="en-US" sz="1200" b="1" dirty="0"/>
              <a:t>边的端点与约束的起始顶点是同一点或属于同一组合并的顶点</a:t>
            </a:r>
            <a:r>
              <a:rPr lang="zh-CN" altLang="en-US" sz="1200" dirty="0"/>
              <a:t>，将这个点</a:t>
            </a:r>
            <a:r>
              <a:rPr lang="zh-CN" altLang="en-US" sz="1200" b="1" dirty="0"/>
              <a:t>设置为约束的起点</a:t>
            </a:r>
            <a:r>
              <a:rPr lang="zh-CN" altLang="en-US" sz="1200" dirty="0"/>
              <a:t>。</a:t>
            </a:r>
          </a:p>
          <a:p>
            <a:endParaRPr lang="zh-CN" altLang="en-US" sz="1200" dirty="0"/>
          </a:p>
          <a:p>
            <a:r>
              <a:rPr lang="zh-CN" altLang="en-US" sz="1400" dirty="0"/>
              <a:t>3. 遍历约束的每个分段：</a:t>
            </a:r>
          </a:p>
          <a:p>
            <a:r>
              <a:rPr lang="zh-CN" altLang="en-US" sz="1400" dirty="0"/>
              <a:t>  </a:t>
            </a:r>
            <a:r>
              <a:rPr lang="zh-CN" altLang="en-US" sz="1200" dirty="0"/>
              <a:t>- </a:t>
            </a:r>
            <a:r>
              <a:rPr lang="zh-CN" altLang="en-US" sz="1200" b="1" dirty="0"/>
              <a:t>对于约束的每个连续顶点对</a:t>
            </a:r>
            <a:r>
              <a:rPr lang="zh-CN" altLang="en-US" sz="1200" dirty="0"/>
              <a:t>（即线段），进行以下操作：</a:t>
            </a:r>
          </a:p>
          <a:p>
            <a:r>
              <a:rPr lang="zh-CN" altLang="en-US" sz="1200" dirty="0"/>
              <a:t>  - 如果找到一条直接连接两顶点的边，就</a:t>
            </a:r>
            <a:r>
              <a:rPr lang="zh-CN" altLang="en-US" sz="1200" b="1" dirty="0"/>
              <a:t>标记为受约束的边</a:t>
            </a:r>
            <a:r>
              <a:rPr lang="zh-CN" altLang="en-US" sz="1200" dirty="0"/>
              <a:t>，并为下一个循环迭代准备`e0`边。</a:t>
            </a:r>
          </a:p>
          <a:p>
            <a:r>
              <a:rPr lang="zh-CN" altLang="en-US" sz="1200" dirty="0"/>
              <a:t>  - 否则，进行“pinwheel”操作来查找穿过约束线段的边`h`。这涉及检查每个扇区，确定是否包含完整的约束线段。</a:t>
            </a:r>
          </a:p>
          <a:p>
            <a:endParaRPr lang="zh-CN" altLang="en-US" sz="1200" dirty="0"/>
          </a:p>
          <a:p>
            <a:r>
              <a:rPr lang="zh-CN" altLang="en-US" sz="1400" dirty="0"/>
              <a:t>4. 挖掘空腔：</a:t>
            </a:r>
          </a:p>
          <a:p>
            <a:r>
              <a:rPr lang="zh-CN" altLang="en-US" sz="1200" dirty="0"/>
              <a:t>   - 找到跨越约束线段的边后，开始左右挖掘空腔，直到找到位于约束线段上的顶点`c`。</a:t>
            </a:r>
          </a:p>
          <a:p>
            <a:r>
              <a:rPr lang="zh-CN" altLang="en-US" sz="1200" dirty="0"/>
              <a:t>   - 如果在挖掘过程中发现顶点在约束线段上，此顶点会被插入到约束的顶点列表中。</a:t>
            </a:r>
          </a:p>
          <a:p>
            <a:endParaRPr lang="zh-CN" altLang="en-US" sz="1400" dirty="0"/>
          </a:p>
          <a:p>
            <a:r>
              <a:rPr lang="zh-CN" altLang="en-US" sz="1400" dirty="0"/>
              <a:t>5. 插入约束边：</a:t>
            </a:r>
          </a:p>
          <a:p>
            <a:r>
              <a:rPr lang="zh-CN" altLang="en-US" sz="1200" dirty="0"/>
              <a:t>   - 分配一条新的边`n`，连接顶点`v0`和`c`，并将其标记为受约束的边。</a:t>
            </a:r>
          </a:p>
          <a:p>
            <a:r>
              <a:rPr lang="zh-CN" altLang="en-US" sz="1200" dirty="0"/>
              <a:t>   - 调整新边和它的对偶边，以确保TIN结构正确。</a:t>
            </a:r>
          </a:p>
          <a:p>
            <a:endParaRPr lang="zh-CN" altLang="en-US" sz="1400" dirty="0"/>
          </a:p>
          <a:p>
            <a:r>
              <a:rPr lang="zh-CN" altLang="en-US" sz="1400" dirty="0"/>
              <a:t>6. 填充空腔：</a:t>
            </a:r>
          </a:p>
          <a:p>
            <a:r>
              <a:rPr lang="zh-CN" altLang="en-US" sz="1100" dirty="0"/>
              <a:t>   </a:t>
            </a:r>
            <a:r>
              <a:rPr lang="zh-CN" altLang="en-US" sz="1200" dirty="0"/>
              <a:t>- 使用`fillCavity`方法填补由于加入约束而在网络结构中产生的空洞。</a:t>
            </a:r>
          </a:p>
          <a:p>
            <a:endParaRPr lang="zh-CN" altLang="en-US" sz="1100" dirty="0"/>
          </a:p>
          <a:p>
            <a:r>
              <a:rPr lang="zh-CN" altLang="en-US" sz="1400" dirty="0"/>
              <a:t>7. 更新搜索边：</a:t>
            </a:r>
          </a:p>
          <a:p>
            <a:r>
              <a:rPr lang="zh-CN" altLang="en-US" sz="1600" dirty="0"/>
              <a:t>   </a:t>
            </a:r>
            <a:r>
              <a:rPr lang="zh-CN" altLang="en-US" sz="1200" dirty="0"/>
              <a:t>- 方法结束时，将最后处理的边`e0`设置为下一次搜索的起点。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230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</TotalTime>
  <Words>1025</Words>
  <Application>Microsoft Macintosh PowerPoint</Application>
  <PresentationFormat>宽屏</PresentationFormat>
  <Paragraphs>64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Open Sans</vt:lpstr>
      <vt:lpstr>Office 主题​​</vt:lpstr>
      <vt:lpstr>1、无约束增量三角剖分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2、约束德劳内三角剖分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jw k</dc:creator>
  <cp:lastModifiedBy>jw k</cp:lastModifiedBy>
  <cp:revision>3</cp:revision>
  <dcterms:created xsi:type="dcterms:W3CDTF">2024-10-02T08:52:34Z</dcterms:created>
  <dcterms:modified xsi:type="dcterms:W3CDTF">2024-10-04T03:36:01Z</dcterms:modified>
</cp:coreProperties>
</file>