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7" r:id="rId3"/>
    <p:sldId id="257" r:id="rId4"/>
    <p:sldId id="266" r:id="rId5"/>
    <p:sldId id="268" r:id="rId6"/>
    <p:sldId id="258" r:id="rId7"/>
    <p:sldId id="269" r:id="rId8"/>
    <p:sldId id="259" r:id="rId9"/>
    <p:sldId id="260" r:id="rId10"/>
    <p:sldId id="262" r:id="rId11"/>
    <p:sldId id="263" r:id="rId12"/>
    <p:sldId id="264" r:id="rId13"/>
    <p:sldId id="265" r:id="rId14"/>
    <p:sldId id="261" r:id="rId15"/>
    <p:sldId id="270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37"/>
    <p:restoredTop sz="94694"/>
  </p:normalViewPr>
  <p:slideViewPr>
    <p:cSldViewPr snapToGrid="0">
      <p:cViewPr>
        <p:scale>
          <a:sx n="293" d="100"/>
          <a:sy n="293" d="100"/>
        </p:scale>
        <p:origin x="-4384" y="-20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0162B5-1A12-1AA6-DE75-EFCDCE894E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1F25C62-E902-4681-1178-586D4C68AA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4540C3-A18A-3F5B-3AC1-204C2967F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904CF-EA1A-D543-A382-80913BC16D6F}" type="datetimeFigureOut">
              <a:rPr kumimoji="1" lang="zh-CN" altLang="en-US" smtClean="0"/>
              <a:t>2025/3/4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F607BD-1892-D397-F9EF-09B6ACBFC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8490F1-D6CA-7133-C7F6-839E4F85D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D0541-618E-4C4B-8270-CD2C20BA07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50429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CC438C-15F6-6FB3-1A31-95936B304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FE1C5A-D199-D132-585D-70F54487C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933CAA-9C2B-1E1D-E0FE-C41C09EFF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904CF-EA1A-D543-A382-80913BC16D6F}" type="datetimeFigureOut">
              <a:rPr kumimoji="1" lang="zh-CN" altLang="en-US" smtClean="0"/>
              <a:t>2025/3/4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83BF11-3E31-91A5-9E4C-CA7FE20FD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3629EE-2044-5675-0A22-EB740C6EF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D0541-618E-4C4B-8270-CD2C20BA07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8420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DBAB364-5DC3-41CC-F693-B03A86EEA8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B0797A9-D94A-2ED5-0462-656D40FD6C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4A93B9-37A1-E64A-AC26-0CF56A099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904CF-EA1A-D543-A382-80913BC16D6F}" type="datetimeFigureOut">
              <a:rPr kumimoji="1" lang="zh-CN" altLang="en-US" smtClean="0"/>
              <a:t>2025/3/4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06361E-5985-B0C4-C877-7C69F3C71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D7EFFB-B0D6-355F-820E-D17A30B59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D0541-618E-4C4B-8270-CD2C20BA07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5646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1F9A1C-5F93-97D7-6DCB-F61C0737C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3E0508-9243-0DE0-143B-74DA08D48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1686CF-0A28-4780-66EB-7C558B142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904CF-EA1A-D543-A382-80913BC16D6F}" type="datetimeFigureOut">
              <a:rPr kumimoji="1" lang="zh-CN" altLang="en-US" smtClean="0"/>
              <a:t>2025/3/4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A1723E-CF6D-4836-80E3-490C834B5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AED85C-6175-5E4C-8BCF-9C1EAF52A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D0541-618E-4C4B-8270-CD2C20BA07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7743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6573B3-A6A2-98D8-B075-C79C9AE2F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F13850-D0CE-AD2C-7894-51A29ACAD1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DA218D-CB39-EEAC-5EF5-C8B706925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904CF-EA1A-D543-A382-80913BC16D6F}" type="datetimeFigureOut">
              <a:rPr kumimoji="1" lang="zh-CN" altLang="en-US" smtClean="0"/>
              <a:t>2025/3/4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8276F9-B23A-A30B-4B09-F1673654E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30F1E2-A7BD-9A3B-2A01-C20A9CB1F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D0541-618E-4C4B-8270-CD2C20BA07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2751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5E4D2E-9F76-F80C-A2B5-565726046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301355-12D9-4853-3E4B-32AB1C80BC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AFAF4B0-FB5B-FDE1-ED11-AAE6C5B903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A9DF88-DF8F-F6A8-E518-A25DF9B6C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904CF-EA1A-D543-A382-80913BC16D6F}" type="datetimeFigureOut">
              <a:rPr kumimoji="1" lang="zh-CN" altLang="en-US" smtClean="0"/>
              <a:t>2025/3/4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98BD65-CD07-6227-E69E-E993E9724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E1E4E2-002F-6D0D-CB1F-158AB1F0C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D0541-618E-4C4B-8270-CD2C20BA07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8482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ACC1A2-BE07-76F1-EEC9-863AFE664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2CF36C-C1AF-322C-CB34-E62598CCC2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4867E1C-40FD-16CA-B29F-DFAF39065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726FE53-8544-D208-E194-0C5B4EF480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DB102F-16F0-6CC4-E4C6-0B38722226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D595E00-2D39-AB52-D399-7A7D3E758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904CF-EA1A-D543-A382-80913BC16D6F}" type="datetimeFigureOut">
              <a:rPr kumimoji="1" lang="zh-CN" altLang="en-US" smtClean="0"/>
              <a:t>2025/3/4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DB55117-A576-1625-7C8A-6DB316880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59E12F9-6369-C323-7976-D171862E0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D0541-618E-4C4B-8270-CD2C20BA07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5945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DFBEB7-E105-9A6F-A4AA-7EB1F4032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4BF78B8-68D1-18E8-ED41-1C914B4F9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904CF-EA1A-D543-A382-80913BC16D6F}" type="datetimeFigureOut">
              <a:rPr kumimoji="1" lang="zh-CN" altLang="en-US" smtClean="0"/>
              <a:t>2025/3/4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0F11237-192F-94C0-5557-7DCB7B997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DB98C33-FA29-F401-CDB7-FBD201D9A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D0541-618E-4C4B-8270-CD2C20BA07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79754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F9C3E89-0ECC-CCA2-0228-14C7F32AF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904CF-EA1A-D543-A382-80913BC16D6F}" type="datetimeFigureOut">
              <a:rPr kumimoji="1" lang="zh-CN" altLang="en-US" smtClean="0"/>
              <a:t>2025/3/4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CB99F13-50CD-43E3-6A9A-C4279101E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9DD2F7C-4C9F-E26A-65DA-8E080FF73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D0541-618E-4C4B-8270-CD2C20BA07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6165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B10098-4D07-6B79-F443-96104E417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8A0C2B-5E3D-11C7-2362-E863BE7DF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63996E6-CA6B-3C23-E1C6-5619BB89FD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09A82B-9832-172F-D116-082B2D9E8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904CF-EA1A-D543-A382-80913BC16D6F}" type="datetimeFigureOut">
              <a:rPr kumimoji="1" lang="zh-CN" altLang="en-US" smtClean="0"/>
              <a:t>2025/3/4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CA5DE5-B961-B25D-1151-B5EC023FE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9ED481-D1D1-8A4A-4C35-17E403C52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D0541-618E-4C4B-8270-CD2C20BA07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75407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3A014A-B26C-8093-8A39-EEBDE283D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5FBE336-7BED-61C5-8003-54EDBE4513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90394AF-579C-B84D-BF59-EF11E22DF0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E429A1-AE67-A0AC-0DE3-4870D3683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904CF-EA1A-D543-A382-80913BC16D6F}" type="datetimeFigureOut">
              <a:rPr kumimoji="1" lang="zh-CN" altLang="en-US" smtClean="0"/>
              <a:t>2025/3/4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88FCEE-2417-2E29-FC20-23E6429E3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EB3EFA-99C6-AE04-C1FA-C3EFEF8E7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D0541-618E-4C4B-8270-CD2C20BA07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30127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B9DCF65-CD4C-66B8-0BB8-1E1B11F76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49C270-4833-47EE-C315-736CD10600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D22C2A-DD72-129D-66DA-E9E963D523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2904CF-EA1A-D543-A382-80913BC16D6F}" type="datetimeFigureOut">
              <a:rPr kumimoji="1" lang="zh-CN" altLang="en-US" smtClean="0"/>
              <a:t>2025/3/4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FD9383-E7A3-F9E0-BD14-EEE3523EDE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9579D5-E547-D21B-3945-50C1CF861F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4D0541-618E-4C4B-8270-CD2C20BA07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9587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图片 91">
            <a:extLst>
              <a:ext uri="{FF2B5EF4-FFF2-40B4-BE49-F238E27FC236}">
                <a16:creationId xmlns:a16="http://schemas.microsoft.com/office/drawing/2014/main" id="{DD70A824-975B-F0EF-B892-2D1F14DBD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667" y="-49803"/>
            <a:ext cx="9281964" cy="6302286"/>
          </a:xfrm>
          <a:prstGeom prst="rect">
            <a:avLst/>
          </a:prstGeom>
        </p:spPr>
      </p:pic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BC699D40-15A6-2042-7493-0C796B8936C8}"/>
              </a:ext>
            </a:extLst>
          </p:cNvPr>
          <p:cNvCxnSpPr>
            <a:cxnSpLocks/>
            <a:stCxn id="89" idx="7"/>
          </p:cNvCxnSpPr>
          <p:nvPr/>
        </p:nvCxnSpPr>
        <p:spPr>
          <a:xfrm flipV="1">
            <a:off x="7188653" y="3374832"/>
            <a:ext cx="226649" cy="5192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14">
            <a:extLst>
              <a:ext uri="{FF2B5EF4-FFF2-40B4-BE49-F238E27FC236}">
                <a16:creationId xmlns:a16="http://schemas.microsoft.com/office/drawing/2014/main" id="{5A949B32-1D72-194D-1A9F-94A1524BDE4B}"/>
              </a:ext>
            </a:extLst>
          </p:cNvPr>
          <p:cNvCxnSpPr>
            <a:cxnSpLocks/>
          </p:cNvCxnSpPr>
          <p:nvPr/>
        </p:nvCxnSpPr>
        <p:spPr>
          <a:xfrm flipV="1">
            <a:off x="6974273" y="4244340"/>
            <a:ext cx="0" cy="10276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直线箭头连接符 14">
            <a:extLst>
              <a:ext uri="{FF2B5EF4-FFF2-40B4-BE49-F238E27FC236}">
                <a16:creationId xmlns:a16="http://schemas.microsoft.com/office/drawing/2014/main" id="{E0C03B9B-D73D-1798-F07B-8668EAFC06A3}"/>
              </a:ext>
            </a:extLst>
          </p:cNvPr>
          <p:cNvCxnSpPr>
            <a:cxnSpLocks/>
          </p:cNvCxnSpPr>
          <p:nvPr/>
        </p:nvCxnSpPr>
        <p:spPr>
          <a:xfrm flipH="1" flipV="1">
            <a:off x="3719146" y="3374832"/>
            <a:ext cx="277874" cy="4719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文本框 85">
            <a:extLst>
              <a:ext uri="{FF2B5EF4-FFF2-40B4-BE49-F238E27FC236}">
                <a16:creationId xmlns:a16="http://schemas.microsoft.com/office/drawing/2014/main" id="{D9A1067E-9EC4-9A80-1FAD-517549366FFD}"/>
              </a:ext>
            </a:extLst>
          </p:cNvPr>
          <p:cNvSpPr txBox="1"/>
          <p:nvPr/>
        </p:nvSpPr>
        <p:spPr>
          <a:xfrm>
            <a:off x="7027222" y="5123942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N1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0F94F7DB-C955-9BE6-6694-0F9725161C95}"/>
              </a:ext>
            </a:extLst>
          </p:cNvPr>
          <p:cNvSpPr txBox="1"/>
          <p:nvPr/>
        </p:nvSpPr>
        <p:spPr>
          <a:xfrm>
            <a:off x="7177897" y="3867016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N2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53608413-D01A-8A0B-491B-788519975CFE}"/>
              </a:ext>
            </a:extLst>
          </p:cNvPr>
          <p:cNvSpPr/>
          <p:nvPr/>
        </p:nvSpPr>
        <p:spPr>
          <a:xfrm>
            <a:off x="7125202" y="3883358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C773511E-0855-6FA4-F431-A57BE6637534}"/>
              </a:ext>
            </a:extLst>
          </p:cNvPr>
          <p:cNvSpPr txBox="1"/>
          <p:nvPr/>
        </p:nvSpPr>
        <p:spPr>
          <a:xfrm>
            <a:off x="4012546" y="3609299"/>
            <a:ext cx="474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N3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6736EA89-AF9A-253D-AC2A-665FE0579132}"/>
              </a:ext>
            </a:extLst>
          </p:cNvPr>
          <p:cNvSpPr/>
          <p:nvPr/>
        </p:nvSpPr>
        <p:spPr>
          <a:xfrm>
            <a:off x="3959851" y="3810117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1" name="椭圆 90">
            <a:extLst>
              <a:ext uri="{FF2B5EF4-FFF2-40B4-BE49-F238E27FC236}">
                <a16:creationId xmlns:a16="http://schemas.microsoft.com/office/drawing/2014/main" id="{9410995E-8326-179C-C436-8253E94DE181}"/>
              </a:ext>
            </a:extLst>
          </p:cNvPr>
          <p:cNvSpPr/>
          <p:nvPr/>
        </p:nvSpPr>
        <p:spPr>
          <a:xfrm>
            <a:off x="6937104" y="5235367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94136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7BAAC7-3AB9-3903-E3AD-6AE99FC68F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D1D2796B-4465-D8BE-1432-FE0A7D8A2CE0}"/>
              </a:ext>
            </a:extLst>
          </p:cNvPr>
          <p:cNvCxnSpPr>
            <a:cxnSpLocks/>
            <a:stCxn id="31" idx="1"/>
          </p:cNvCxnSpPr>
          <p:nvPr/>
        </p:nvCxnSpPr>
        <p:spPr>
          <a:xfrm flipH="1" flipV="1">
            <a:off x="4600465" y="1940854"/>
            <a:ext cx="347207" cy="9278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2D2A5DD8-BA0E-9719-CCF1-38672F974FB8}"/>
              </a:ext>
            </a:extLst>
          </p:cNvPr>
          <p:cNvCxnSpPr>
            <a:cxnSpLocks/>
            <a:stCxn id="29" idx="4"/>
            <a:endCxn id="35" idx="7"/>
          </p:cNvCxnSpPr>
          <p:nvPr/>
        </p:nvCxnSpPr>
        <p:spPr>
          <a:xfrm flipH="1">
            <a:off x="3977594" y="1947553"/>
            <a:ext cx="622871" cy="16869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BD4AED15-0E8A-B435-A1E3-E6E513930D76}"/>
              </a:ext>
            </a:extLst>
          </p:cNvPr>
          <p:cNvCxnSpPr>
            <a:cxnSpLocks/>
          </p:cNvCxnSpPr>
          <p:nvPr/>
        </p:nvCxnSpPr>
        <p:spPr>
          <a:xfrm flipV="1">
            <a:off x="3942608" y="3028208"/>
            <a:ext cx="2458192" cy="6234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2BC47CE6-BD31-9A76-DDB9-D48B69D8D81A}"/>
              </a:ext>
            </a:extLst>
          </p:cNvPr>
          <p:cNvCxnSpPr>
            <a:cxnSpLocks/>
          </p:cNvCxnSpPr>
          <p:nvPr/>
        </p:nvCxnSpPr>
        <p:spPr>
          <a:xfrm flipH="1" flipV="1">
            <a:off x="4641192" y="1909105"/>
            <a:ext cx="1821525" cy="11103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63C5C58B-7396-4AFD-C680-2A7ACC77866C}"/>
              </a:ext>
            </a:extLst>
          </p:cNvPr>
          <p:cNvCxnSpPr>
            <a:cxnSpLocks/>
            <a:stCxn id="29" idx="5"/>
          </p:cNvCxnSpPr>
          <p:nvPr/>
        </p:nvCxnSpPr>
        <p:spPr>
          <a:xfrm>
            <a:off x="4626747" y="1936827"/>
            <a:ext cx="352353" cy="9229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425E7202-B870-40F1-B617-6B62ECF88E2D}"/>
              </a:ext>
            </a:extLst>
          </p:cNvPr>
          <p:cNvSpPr/>
          <p:nvPr/>
        </p:nvSpPr>
        <p:spPr>
          <a:xfrm>
            <a:off x="4563296" y="1874312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3F9593B8-F893-29F7-2C43-4E91D6CAFEE0}"/>
              </a:ext>
            </a:extLst>
          </p:cNvPr>
          <p:cNvSpPr/>
          <p:nvPr/>
        </p:nvSpPr>
        <p:spPr>
          <a:xfrm>
            <a:off x="4936785" y="2857981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51F232C0-2E26-B9CD-DB46-5D570E8D1924}"/>
              </a:ext>
            </a:extLst>
          </p:cNvPr>
          <p:cNvSpPr/>
          <p:nvPr/>
        </p:nvSpPr>
        <p:spPr>
          <a:xfrm>
            <a:off x="6400800" y="2981053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48085B0E-EB00-10AE-6BAA-F33312C6576D}"/>
              </a:ext>
            </a:extLst>
          </p:cNvPr>
          <p:cNvSpPr/>
          <p:nvPr/>
        </p:nvSpPr>
        <p:spPr>
          <a:xfrm>
            <a:off x="3914143" y="3623749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32247125-6B61-3C73-D0DD-64AEC0D8CB69}"/>
              </a:ext>
            </a:extLst>
          </p:cNvPr>
          <p:cNvSpPr txBox="1"/>
          <p:nvPr/>
        </p:nvSpPr>
        <p:spPr>
          <a:xfrm>
            <a:off x="4471263" y="1676260"/>
            <a:ext cx="2584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A</a:t>
            </a:r>
            <a:endParaRPr kumimoji="1" lang="zh-CN" altLang="en-US" sz="900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0429E401-6636-E637-1E85-3287875A14D3}"/>
              </a:ext>
            </a:extLst>
          </p:cNvPr>
          <p:cNvSpPr txBox="1"/>
          <p:nvPr/>
        </p:nvSpPr>
        <p:spPr>
          <a:xfrm>
            <a:off x="4963972" y="2798191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P</a:t>
            </a:r>
            <a:endParaRPr kumimoji="1" lang="zh-CN" altLang="en-US" sz="9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0B83EF5F-A65D-A484-6043-507D5F08B824}"/>
              </a:ext>
            </a:extLst>
          </p:cNvPr>
          <p:cNvSpPr txBox="1"/>
          <p:nvPr/>
        </p:nvSpPr>
        <p:spPr>
          <a:xfrm>
            <a:off x="3692908" y="3580332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B</a:t>
            </a:r>
            <a:endParaRPr kumimoji="1" lang="zh-CN" altLang="en-US" sz="900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2B169E76-2F92-E504-5112-389B6752B578}"/>
              </a:ext>
            </a:extLst>
          </p:cNvPr>
          <p:cNvSpPr txBox="1"/>
          <p:nvPr/>
        </p:nvSpPr>
        <p:spPr>
          <a:xfrm>
            <a:off x="3470508" y="1934536"/>
            <a:ext cx="256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C</a:t>
            </a:r>
            <a:endParaRPr kumimoji="1" lang="zh-CN" altLang="en-US" sz="900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6FEBF370-6145-53F4-6997-76199E0E02D4}"/>
              </a:ext>
            </a:extLst>
          </p:cNvPr>
          <p:cNvSpPr txBox="1"/>
          <p:nvPr/>
        </p:nvSpPr>
        <p:spPr>
          <a:xfrm>
            <a:off x="4264620" y="2560182"/>
            <a:ext cx="2375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c</a:t>
            </a:r>
            <a:endParaRPr kumimoji="1" lang="zh-CN" altLang="en-US" sz="900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95EC68AE-F7BF-C2E7-154B-0010E44537BF}"/>
              </a:ext>
            </a:extLst>
          </p:cNvPr>
          <p:cNvSpPr txBox="1"/>
          <p:nvPr/>
        </p:nvSpPr>
        <p:spPr>
          <a:xfrm>
            <a:off x="4023562" y="1790154"/>
            <a:ext cx="3097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n1</a:t>
            </a:r>
            <a:endParaRPr kumimoji="1" lang="zh-CN" altLang="en-US" sz="900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046792B7-2F36-A49B-6867-0E8198A2E804}"/>
              </a:ext>
            </a:extLst>
          </p:cNvPr>
          <p:cNvSpPr txBox="1"/>
          <p:nvPr/>
        </p:nvSpPr>
        <p:spPr>
          <a:xfrm>
            <a:off x="3520502" y="2624853"/>
            <a:ext cx="3097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n2</a:t>
            </a:r>
            <a:endParaRPr kumimoji="1" lang="zh-CN" altLang="en-US" sz="900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3FACCE94-DB81-8E12-6629-152402AA172B}"/>
              </a:ext>
            </a:extLst>
          </p:cNvPr>
          <p:cNvSpPr txBox="1"/>
          <p:nvPr/>
        </p:nvSpPr>
        <p:spPr>
          <a:xfrm>
            <a:off x="4448905" y="2424933"/>
            <a:ext cx="41549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700" dirty="0"/>
              <a:t>pStart</a:t>
            </a:r>
            <a:endParaRPr kumimoji="1" lang="zh-CN" altLang="en-US" sz="700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90D1E6DB-5538-1F22-0F4F-81399201D157}"/>
              </a:ext>
            </a:extLst>
          </p:cNvPr>
          <p:cNvSpPr txBox="1"/>
          <p:nvPr/>
        </p:nvSpPr>
        <p:spPr>
          <a:xfrm>
            <a:off x="4745548" y="2331108"/>
            <a:ext cx="420308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" dirty="0"/>
              <a:t>pStart.dual</a:t>
            </a:r>
            <a:endParaRPr kumimoji="1" lang="zh-CN" altLang="en-US" sz="400" dirty="0"/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439F29A6-E94B-7821-BCDD-C193CF3319DA}"/>
              </a:ext>
            </a:extLst>
          </p:cNvPr>
          <p:cNvCxnSpPr>
            <a:cxnSpLocks/>
            <a:stCxn id="35" idx="0"/>
            <a:endCxn id="29" idx="3"/>
          </p:cNvCxnSpPr>
          <p:nvPr/>
        </p:nvCxnSpPr>
        <p:spPr>
          <a:xfrm flipV="1">
            <a:off x="3951312" y="1936827"/>
            <a:ext cx="622871" cy="16869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AA5924E3-EC52-A7D4-E199-89BEA639059B}"/>
              </a:ext>
            </a:extLst>
          </p:cNvPr>
          <p:cNvSpPr txBox="1"/>
          <p:nvPr/>
        </p:nvSpPr>
        <p:spPr>
          <a:xfrm>
            <a:off x="4052490" y="2522501"/>
            <a:ext cx="3097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n0</a:t>
            </a:r>
            <a:endParaRPr kumimoji="1" lang="zh-CN" altLang="en-US" sz="900" dirty="0"/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4D774C04-4E9A-14BC-9238-B1724A8C5C86}"/>
              </a:ext>
            </a:extLst>
          </p:cNvPr>
          <p:cNvCxnSpPr>
            <a:cxnSpLocks/>
            <a:stCxn id="29" idx="2"/>
          </p:cNvCxnSpPr>
          <p:nvPr/>
        </p:nvCxnSpPr>
        <p:spPr>
          <a:xfrm flipH="1">
            <a:off x="3692908" y="1910933"/>
            <a:ext cx="870388" cy="1942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0EB3E7F5-3ACF-6264-B697-0162EA8BAEC9}"/>
              </a:ext>
            </a:extLst>
          </p:cNvPr>
          <p:cNvSpPr/>
          <p:nvPr/>
        </p:nvSpPr>
        <p:spPr>
          <a:xfrm>
            <a:off x="3639276" y="2068523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4265236E-1A46-7A7D-585B-D452B4536FC1}"/>
              </a:ext>
            </a:extLst>
          </p:cNvPr>
          <p:cNvSpPr/>
          <p:nvPr/>
        </p:nvSpPr>
        <p:spPr>
          <a:xfrm>
            <a:off x="3387327" y="1857626"/>
            <a:ext cx="1821525" cy="186567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2" name="直线箭头连接符 1">
            <a:extLst>
              <a:ext uri="{FF2B5EF4-FFF2-40B4-BE49-F238E27FC236}">
                <a16:creationId xmlns:a16="http://schemas.microsoft.com/office/drawing/2014/main" id="{A15D42F3-787A-EE1C-4BC6-2FE12F05D034}"/>
              </a:ext>
            </a:extLst>
          </p:cNvPr>
          <p:cNvCxnSpPr>
            <a:cxnSpLocks/>
            <a:stCxn id="21" idx="5"/>
          </p:cNvCxnSpPr>
          <p:nvPr/>
        </p:nvCxnSpPr>
        <p:spPr>
          <a:xfrm>
            <a:off x="3702727" y="2131038"/>
            <a:ext cx="238967" cy="14927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4162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B37771-80AD-5C02-C946-CFEB5C83F0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CEDC66EE-646F-6BF6-96DA-FC4403F9C0D9}"/>
              </a:ext>
            </a:extLst>
          </p:cNvPr>
          <p:cNvCxnSpPr>
            <a:cxnSpLocks/>
            <a:stCxn id="31" idx="1"/>
          </p:cNvCxnSpPr>
          <p:nvPr/>
        </p:nvCxnSpPr>
        <p:spPr>
          <a:xfrm flipH="1" flipV="1">
            <a:off x="4600465" y="1940854"/>
            <a:ext cx="347207" cy="9278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C311C066-F990-E67A-1D3B-6EF87F804DD2}"/>
              </a:ext>
            </a:extLst>
          </p:cNvPr>
          <p:cNvCxnSpPr>
            <a:cxnSpLocks/>
          </p:cNvCxnSpPr>
          <p:nvPr/>
        </p:nvCxnSpPr>
        <p:spPr>
          <a:xfrm flipV="1">
            <a:off x="3942608" y="3028208"/>
            <a:ext cx="2458192" cy="6234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DA88CC1A-25C5-8FF1-1611-5F6666386E02}"/>
              </a:ext>
            </a:extLst>
          </p:cNvPr>
          <p:cNvCxnSpPr>
            <a:cxnSpLocks/>
          </p:cNvCxnSpPr>
          <p:nvPr/>
        </p:nvCxnSpPr>
        <p:spPr>
          <a:xfrm flipH="1" flipV="1">
            <a:off x="4641192" y="1909105"/>
            <a:ext cx="1821525" cy="11103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3144AE0B-038B-15E1-002D-0BCCBD6E5557}"/>
              </a:ext>
            </a:extLst>
          </p:cNvPr>
          <p:cNvCxnSpPr>
            <a:cxnSpLocks/>
            <a:stCxn id="29" idx="5"/>
          </p:cNvCxnSpPr>
          <p:nvPr/>
        </p:nvCxnSpPr>
        <p:spPr>
          <a:xfrm>
            <a:off x="4626747" y="1936827"/>
            <a:ext cx="352353" cy="9229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9410D4DC-F582-1082-742E-6F1DB5E7BC07}"/>
              </a:ext>
            </a:extLst>
          </p:cNvPr>
          <p:cNvSpPr/>
          <p:nvPr/>
        </p:nvSpPr>
        <p:spPr>
          <a:xfrm>
            <a:off x="4563296" y="1874312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514C79BC-B9B6-47E8-F4D8-0C70ED8DF010}"/>
              </a:ext>
            </a:extLst>
          </p:cNvPr>
          <p:cNvSpPr/>
          <p:nvPr/>
        </p:nvSpPr>
        <p:spPr>
          <a:xfrm>
            <a:off x="4936785" y="2857981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52ADABE9-2C56-A470-8F95-43598F486B04}"/>
              </a:ext>
            </a:extLst>
          </p:cNvPr>
          <p:cNvSpPr/>
          <p:nvPr/>
        </p:nvSpPr>
        <p:spPr>
          <a:xfrm>
            <a:off x="6400800" y="2981053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F882AA93-11F7-02DE-D54E-C29EBFD9677F}"/>
              </a:ext>
            </a:extLst>
          </p:cNvPr>
          <p:cNvSpPr/>
          <p:nvPr/>
        </p:nvSpPr>
        <p:spPr>
          <a:xfrm>
            <a:off x="3914143" y="3623749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9312E257-3DB3-2CCA-1B27-275695C6E2AF}"/>
              </a:ext>
            </a:extLst>
          </p:cNvPr>
          <p:cNvSpPr txBox="1"/>
          <p:nvPr/>
        </p:nvSpPr>
        <p:spPr>
          <a:xfrm>
            <a:off x="4471263" y="1676260"/>
            <a:ext cx="3289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VA</a:t>
            </a:r>
            <a:endParaRPr kumimoji="1" lang="zh-CN" altLang="en-US" sz="900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1288CB99-ACFD-C92A-D095-00A6B1771A3C}"/>
              </a:ext>
            </a:extLst>
          </p:cNvPr>
          <p:cNvSpPr txBox="1"/>
          <p:nvPr/>
        </p:nvSpPr>
        <p:spPr>
          <a:xfrm>
            <a:off x="4963972" y="2798191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P</a:t>
            </a:r>
            <a:endParaRPr kumimoji="1" lang="zh-CN" altLang="en-US" sz="9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EDE0B4B5-9F6F-A857-5C89-1329436DBF05}"/>
              </a:ext>
            </a:extLst>
          </p:cNvPr>
          <p:cNvSpPr txBox="1"/>
          <p:nvPr/>
        </p:nvSpPr>
        <p:spPr>
          <a:xfrm>
            <a:off x="3660951" y="3581574"/>
            <a:ext cx="3193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VB</a:t>
            </a:r>
            <a:endParaRPr kumimoji="1" lang="zh-CN" altLang="en-US" sz="900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C8DDD55A-399B-229B-B13F-DD15316A2B03}"/>
              </a:ext>
            </a:extLst>
          </p:cNvPr>
          <p:cNvSpPr txBox="1"/>
          <p:nvPr/>
        </p:nvSpPr>
        <p:spPr>
          <a:xfrm>
            <a:off x="3386280" y="1900206"/>
            <a:ext cx="3273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VC</a:t>
            </a:r>
            <a:endParaRPr kumimoji="1" lang="zh-CN" altLang="en-US" sz="900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CE4DE619-932A-A3A6-B5A9-FEA288E175C4}"/>
              </a:ext>
            </a:extLst>
          </p:cNvPr>
          <p:cNvSpPr txBox="1"/>
          <p:nvPr/>
        </p:nvSpPr>
        <p:spPr>
          <a:xfrm>
            <a:off x="4018998" y="1975235"/>
            <a:ext cx="4587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C=n1</a:t>
            </a:r>
            <a:endParaRPr kumimoji="1" lang="zh-CN" altLang="en-US" sz="900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FC6BD802-BE9C-AFFB-1943-39CE7D999EB2}"/>
              </a:ext>
            </a:extLst>
          </p:cNvPr>
          <p:cNvSpPr txBox="1"/>
          <p:nvPr/>
        </p:nvSpPr>
        <p:spPr>
          <a:xfrm>
            <a:off x="3520502" y="2624853"/>
            <a:ext cx="3097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n2</a:t>
            </a:r>
            <a:endParaRPr kumimoji="1" lang="zh-CN" altLang="en-US" sz="900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00D3E4C0-8C70-C3D5-7C25-1D5214C36C24}"/>
              </a:ext>
            </a:extLst>
          </p:cNvPr>
          <p:cNvSpPr txBox="1"/>
          <p:nvPr/>
        </p:nvSpPr>
        <p:spPr>
          <a:xfrm>
            <a:off x="4448905" y="2424933"/>
            <a:ext cx="41549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700" dirty="0"/>
              <a:t>pStart</a:t>
            </a:r>
            <a:endParaRPr kumimoji="1" lang="zh-CN" altLang="en-US" sz="700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99EB5868-F3B8-A2E6-BD44-C13FECBC411F}"/>
              </a:ext>
            </a:extLst>
          </p:cNvPr>
          <p:cNvSpPr txBox="1"/>
          <p:nvPr/>
        </p:nvSpPr>
        <p:spPr>
          <a:xfrm>
            <a:off x="4745548" y="2331108"/>
            <a:ext cx="54213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00" dirty="0"/>
              <a:t>pStart.dual</a:t>
            </a:r>
            <a:endParaRPr kumimoji="1" lang="zh-CN" altLang="en-US" sz="600" dirty="0"/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6842C986-5349-2F9B-C98D-BB82D3984444}"/>
              </a:ext>
            </a:extLst>
          </p:cNvPr>
          <p:cNvCxnSpPr>
            <a:cxnSpLocks/>
          </p:cNvCxnSpPr>
          <p:nvPr/>
        </p:nvCxnSpPr>
        <p:spPr>
          <a:xfrm flipH="1">
            <a:off x="3689350" y="1919481"/>
            <a:ext cx="870388" cy="1942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DEBA23A8-01A5-7633-AED9-E6440D3618EB}"/>
              </a:ext>
            </a:extLst>
          </p:cNvPr>
          <p:cNvSpPr/>
          <p:nvPr/>
        </p:nvSpPr>
        <p:spPr>
          <a:xfrm>
            <a:off x="3639276" y="2068523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" name="直线箭头连接符 1">
            <a:extLst>
              <a:ext uri="{FF2B5EF4-FFF2-40B4-BE49-F238E27FC236}">
                <a16:creationId xmlns:a16="http://schemas.microsoft.com/office/drawing/2014/main" id="{C6A81E8B-143C-3FC3-835B-06080FB08623}"/>
              </a:ext>
            </a:extLst>
          </p:cNvPr>
          <p:cNvCxnSpPr>
            <a:cxnSpLocks/>
            <a:stCxn id="21" idx="5"/>
          </p:cNvCxnSpPr>
          <p:nvPr/>
        </p:nvCxnSpPr>
        <p:spPr>
          <a:xfrm>
            <a:off x="3702727" y="2131038"/>
            <a:ext cx="238967" cy="14927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" name="直线箭头连接符 2">
            <a:extLst>
              <a:ext uri="{FF2B5EF4-FFF2-40B4-BE49-F238E27FC236}">
                <a16:creationId xmlns:a16="http://schemas.microsoft.com/office/drawing/2014/main" id="{460B42D0-E42F-3D65-D267-BDB4F89DD794}"/>
              </a:ext>
            </a:extLst>
          </p:cNvPr>
          <p:cNvCxnSpPr>
            <a:cxnSpLocks/>
            <a:stCxn id="21" idx="6"/>
            <a:endCxn id="31" idx="1"/>
          </p:cNvCxnSpPr>
          <p:nvPr/>
        </p:nvCxnSpPr>
        <p:spPr>
          <a:xfrm>
            <a:off x="3713614" y="2105144"/>
            <a:ext cx="1234058" cy="7635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F6C85D58-4A08-A927-340C-8DB665721294}"/>
              </a:ext>
            </a:extLst>
          </p:cNvPr>
          <p:cNvCxnSpPr>
            <a:cxnSpLocks/>
            <a:stCxn id="31" idx="2"/>
            <a:endCxn id="21" idx="5"/>
          </p:cNvCxnSpPr>
          <p:nvPr/>
        </p:nvCxnSpPr>
        <p:spPr>
          <a:xfrm flipH="1" flipV="1">
            <a:off x="3702727" y="2131038"/>
            <a:ext cx="1234058" cy="7635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椭圆 22">
            <a:extLst>
              <a:ext uri="{FF2B5EF4-FFF2-40B4-BE49-F238E27FC236}">
                <a16:creationId xmlns:a16="http://schemas.microsoft.com/office/drawing/2014/main" id="{3744DADA-C15C-DFF3-EA59-B69E22708DE5}"/>
              </a:ext>
            </a:extLst>
          </p:cNvPr>
          <p:cNvSpPr/>
          <p:nvPr/>
        </p:nvSpPr>
        <p:spPr>
          <a:xfrm>
            <a:off x="3622815" y="1417096"/>
            <a:ext cx="998014" cy="96373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B1B3A49F-095C-7015-F4D7-30CD7DD80CEB}"/>
              </a:ext>
            </a:extLst>
          </p:cNvPr>
          <p:cNvSpPr/>
          <p:nvPr/>
        </p:nvSpPr>
        <p:spPr>
          <a:xfrm>
            <a:off x="4050197" y="1380475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23EDF197-0704-A88B-29F9-DB7D61B65606}"/>
              </a:ext>
            </a:extLst>
          </p:cNvPr>
          <p:cNvCxnSpPr>
            <a:cxnSpLocks/>
            <a:stCxn id="29" idx="2"/>
            <a:endCxn id="24" idx="4"/>
          </p:cNvCxnSpPr>
          <p:nvPr/>
        </p:nvCxnSpPr>
        <p:spPr>
          <a:xfrm flipH="1" flipV="1">
            <a:off x="4087366" y="1453716"/>
            <a:ext cx="475930" cy="4572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6295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A09C66-AB48-752E-F629-1539333BDF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F56C2B38-B896-DBCD-E7B5-B06F79F082D2}"/>
              </a:ext>
            </a:extLst>
          </p:cNvPr>
          <p:cNvCxnSpPr>
            <a:cxnSpLocks/>
            <a:stCxn id="31" idx="1"/>
          </p:cNvCxnSpPr>
          <p:nvPr/>
        </p:nvCxnSpPr>
        <p:spPr>
          <a:xfrm flipH="1" flipV="1">
            <a:off x="4600465" y="1940854"/>
            <a:ext cx="347207" cy="9278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9F02DF2B-5240-56FB-73B5-4E26BDFD04ED}"/>
              </a:ext>
            </a:extLst>
          </p:cNvPr>
          <p:cNvCxnSpPr>
            <a:cxnSpLocks/>
          </p:cNvCxnSpPr>
          <p:nvPr/>
        </p:nvCxnSpPr>
        <p:spPr>
          <a:xfrm flipV="1">
            <a:off x="3942608" y="3028208"/>
            <a:ext cx="2458192" cy="6234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FEB46DA6-6F8D-3255-9545-31975B53BC5A}"/>
              </a:ext>
            </a:extLst>
          </p:cNvPr>
          <p:cNvCxnSpPr>
            <a:cxnSpLocks/>
          </p:cNvCxnSpPr>
          <p:nvPr/>
        </p:nvCxnSpPr>
        <p:spPr>
          <a:xfrm flipH="1" flipV="1">
            <a:off x="4641192" y="1909105"/>
            <a:ext cx="1821525" cy="11103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07C7565B-C4AA-18A8-91D4-FE2F349BC3E4}"/>
              </a:ext>
            </a:extLst>
          </p:cNvPr>
          <p:cNvCxnSpPr>
            <a:cxnSpLocks/>
            <a:stCxn id="29" idx="5"/>
          </p:cNvCxnSpPr>
          <p:nvPr/>
        </p:nvCxnSpPr>
        <p:spPr>
          <a:xfrm>
            <a:off x="4626747" y="1936827"/>
            <a:ext cx="352353" cy="9229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88690476-90C6-7F17-C4BC-C1957FE5C971}"/>
              </a:ext>
            </a:extLst>
          </p:cNvPr>
          <p:cNvSpPr/>
          <p:nvPr/>
        </p:nvSpPr>
        <p:spPr>
          <a:xfrm>
            <a:off x="4563296" y="1874312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BEFECA41-02D7-4F97-B30C-A390CE0F55D4}"/>
              </a:ext>
            </a:extLst>
          </p:cNvPr>
          <p:cNvSpPr/>
          <p:nvPr/>
        </p:nvSpPr>
        <p:spPr>
          <a:xfrm>
            <a:off x="4936785" y="2857981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020BF4C7-B41D-1EFD-5AA1-5B1B17FF7397}"/>
              </a:ext>
            </a:extLst>
          </p:cNvPr>
          <p:cNvSpPr/>
          <p:nvPr/>
        </p:nvSpPr>
        <p:spPr>
          <a:xfrm>
            <a:off x="6400800" y="2981053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64BA443D-4FAE-3E5F-E5F5-8DD53DAD34A8}"/>
              </a:ext>
            </a:extLst>
          </p:cNvPr>
          <p:cNvSpPr/>
          <p:nvPr/>
        </p:nvSpPr>
        <p:spPr>
          <a:xfrm>
            <a:off x="3914143" y="3623749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C58120D7-BAE1-B854-2503-136ED9296864}"/>
              </a:ext>
            </a:extLst>
          </p:cNvPr>
          <p:cNvSpPr txBox="1"/>
          <p:nvPr/>
        </p:nvSpPr>
        <p:spPr>
          <a:xfrm>
            <a:off x="4963972" y="2798191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P</a:t>
            </a:r>
            <a:endParaRPr kumimoji="1" lang="zh-CN" altLang="en-US" sz="9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79C33F33-EDCE-9B91-06C8-114D86B50290}"/>
              </a:ext>
            </a:extLst>
          </p:cNvPr>
          <p:cNvSpPr txBox="1"/>
          <p:nvPr/>
        </p:nvSpPr>
        <p:spPr>
          <a:xfrm>
            <a:off x="3660951" y="3581574"/>
            <a:ext cx="3193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VB</a:t>
            </a:r>
            <a:endParaRPr kumimoji="1" lang="zh-CN" altLang="en-US" sz="900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9C358984-69D8-98EB-8F33-35C4977FE7D1}"/>
              </a:ext>
            </a:extLst>
          </p:cNvPr>
          <p:cNvSpPr txBox="1"/>
          <p:nvPr/>
        </p:nvSpPr>
        <p:spPr>
          <a:xfrm>
            <a:off x="3386280" y="1900206"/>
            <a:ext cx="3289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VA</a:t>
            </a:r>
            <a:endParaRPr kumimoji="1" lang="zh-CN" altLang="en-US" sz="900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C59BCF5D-B2AA-0883-2351-9E090299C5CA}"/>
              </a:ext>
            </a:extLst>
          </p:cNvPr>
          <p:cNvSpPr txBox="1"/>
          <p:nvPr/>
        </p:nvSpPr>
        <p:spPr>
          <a:xfrm>
            <a:off x="3754352" y="2695583"/>
            <a:ext cx="2375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c</a:t>
            </a:r>
            <a:endParaRPr kumimoji="1" lang="zh-CN" altLang="en-US" sz="900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E0F1BFED-07C7-D692-5FB6-C97B46C81255}"/>
              </a:ext>
            </a:extLst>
          </p:cNvPr>
          <p:cNvSpPr txBox="1"/>
          <p:nvPr/>
        </p:nvSpPr>
        <p:spPr>
          <a:xfrm>
            <a:off x="4448905" y="2424933"/>
            <a:ext cx="41549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700" dirty="0"/>
              <a:t>pStart</a:t>
            </a:r>
            <a:endParaRPr kumimoji="1" lang="zh-CN" altLang="en-US" sz="700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57E476C2-7A47-42CA-1E3E-E1705A5B2416}"/>
              </a:ext>
            </a:extLst>
          </p:cNvPr>
          <p:cNvSpPr txBox="1"/>
          <p:nvPr/>
        </p:nvSpPr>
        <p:spPr>
          <a:xfrm>
            <a:off x="4745548" y="2331108"/>
            <a:ext cx="54213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00" dirty="0"/>
              <a:t>pStart.dual</a:t>
            </a:r>
            <a:endParaRPr kumimoji="1" lang="zh-CN" altLang="en-US" sz="600" dirty="0"/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C1017006-768D-976C-5395-49C1B3514EAB}"/>
              </a:ext>
            </a:extLst>
          </p:cNvPr>
          <p:cNvCxnSpPr>
            <a:cxnSpLocks/>
          </p:cNvCxnSpPr>
          <p:nvPr/>
        </p:nvCxnSpPr>
        <p:spPr>
          <a:xfrm flipH="1">
            <a:off x="3689350" y="1919481"/>
            <a:ext cx="870388" cy="1942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99D35C31-645E-CF2E-BEC1-DC364F7856BF}"/>
              </a:ext>
            </a:extLst>
          </p:cNvPr>
          <p:cNvSpPr/>
          <p:nvPr/>
        </p:nvSpPr>
        <p:spPr>
          <a:xfrm>
            <a:off x="3639276" y="2068523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" name="直线箭头连接符 1">
            <a:extLst>
              <a:ext uri="{FF2B5EF4-FFF2-40B4-BE49-F238E27FC236}">
                <a16:creationId xmlns:a16="http://schemas.microsoft.com/office/drawing/2014/main" id="{0290466E-79E6-824F-8212-119DEFE87936}"/>
              </a:ext>
            </a:extLst>
          </p:cNvPr>
          <p:cNvCxnSpPr>
            <a:cxnSpLocks/>
            <a:stCxn id="21" idx="5"/>
          </p:cNvCxnSpPr>
          <p:nvPr/>
        </p:nvCxnSpPr>
        <p:spPr>
          <a:xfrm>
            <a:off x="3702727" y="2131038"/>
            <a:ext cx="238967" cy="14927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" name="直线箭头连接符 2">
            <a:extLst>
              <a:ext uri="{FF2B5EF4-FFF2-40B4-BE49-F238E27FC236}">
                <a16:creationId xmlns:a16="http://schemas.microsoft.com/office/drawing/2014/main" id="{C9DC1480-8592-D25F-19CE-794A55030A18}"/>
              </a:ext>
            </a:extLst>
          </p:cNvPr>
          <p:cNvCxnSpPr>
            <a:cxnSpLocks/>
            <a:stCxn id="21" idx="6"/>
            <a:endCxn id="31" idx="1"/>
          </p:cNvCxnSpPr>
          <p:nvPr/>
        </p:nvCxnSpPr>
        <p:spPr>
          <a:xfrm>
            <a:off x="3713614" y="2105144"/>
            <a:ext cx="1234058" cy="7635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AA5F7F8D-4075-78CB-FABE-688B1A3B389C}"/>
              </a:ext>
            </a:extLst>
          </p:cNvPr>
          <p:cNvCxnSpPr>
            <a:cxnSpLocks/>
            <a:stCxn id="31" idx="2"/>
            <a:endCxn id="21" idx="5"/>
          </p:cNvCxnSpPr>
          <p:nvPr/>
        </p:nvCxnSpPr>
        <p:spPr>
          <a:xfrm flipH="1" flipV="1">
            <a:off x="3702727" y="2131038"/>
            <a:ext cx="1234058" cy="7635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" name="直线箭头连接符 3">
            <a:extLst>
              <a:ext uri="{FF2B5EF4-FFF2-40B4-BE49-F238E27FC236}">
                <a16:creationId xmlns:a16="http://schemas.microsoft.com/office/drawing/2014/main" id="{F39F889A-493B-D490-7F0E-2E4864DFD4C8}"/>
              </a:ext>
            </a:extLst>
          </p:cNvPr>
          <p:cNvCxnSpPr>
            <a:cxnSpLocks/>
            <a:stCxn id="21" idx="3"/>
          </p:cNvCxnSpPr>
          <p:nvPr/>
        </p:nvCxnSpPr>
        <p:spPr>
          <a:xfrm flipH="1">
            <a:off x="3100858" y="2131038"/>
            <a:ext cx="549305" cy="6869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77871DC1-B4D5-B7D5-23A1-E96771789DDC}"/>
              </a:ext>
            </a:extLst>
          </p:cNvPr>
          <p:cNvSpPr txBox="1"/>
          <p:nvPr/>
        </p:nvSpPr>
        <p:spPr>
          <a:xfrm>
            <a:off x="2792274" y="2647479"/>
            <a:ext cx="3273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VC</a:t>
            </a:r>
            <a:endParaRPr kumimoji="1" lang="zh-CN" altLang="en-US" sz="900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BA30FFBD-6E6F-73E1-DDDD-4543F0EF797C}"/>
              </a:ext>
            </a:extLst>
          </p:cNvPr>
          <p:cNvSpPr/>
          <p:nvPr/>
        </p:nvSpPr>
        <p:spPr>
          <a:xfrm>
            <a:off x="3052802" y="2795466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0811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577820-5856-8ED6-3B35-AFE5EBFA8E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E4263EBB-E015-5F30-3764-EE9EBA29ABFB}"/>
              </a:ext>
            </a:extLst>
          </p:cNvPr>
          <p:cNvCxnSpPr>
            <a:cxnSpLocks/>
            <a:stCxn id="31" idx="1"/>
          </p:cNvCxnSpPr>
          <p:nvPr/>
        </p:nvCxnSpPr>
        <p:spPr>
          <a:xfrm flipH="1" flipV="1">
            <a:off x="4600465" y="1940854"/>
            <a:ext cx="347207" cy="9278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B6D66BB2-1A51-6D1D-D128-85632DF2ADB4}"/>
              </a:ext>
            </a:extLst>
          </p:cNvPr>
          <p:cNvCxnSpPr>
            <a:cxnSpLocks/>
          </p:cNvCxnSpPr>
          <p:nvPr/>
        </p:nvCxnSpPr>
        <p:spPr>
          <a:xfrm flipV="1">
            <a:off x="3942608" y="3028208"/>
            <a:ext cx="2458192" cy="6234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EAC35679-B104-C923-D090-062D1C3CA5C3}"/>
              </a:ext>
            </a:extLst>
          </p:cNvPr>
          <p:cNvCxnSpPr>
            <a:cxnSpLocks/>
          </p:cNvCxnSpPr>
          <p:nvPr/>
        </p:nvCxnSpPr>
        <p:spPr>
          <a:xfrm flipH="1" flipV="1">
            <a:off x="4641192" y="1909105"/>
            <a:ext cx="1821525" cy="11103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7AE12F97-44BC-1B72-B018-405F0A94FC16}"/>
              </a:ext>
            </a:extLst>
          </p:cNvPr>
          <p:cNvCxnSpPr>
            <a:cxnSpLocks/>
            <a:stCxn id="29" idx="5"/>
          </p:cNvCxnSpPr>
          <p:nvPr/>
        </p:nvCxnSpPr>
        <p:spPr>
          <a:xfrm>
            <a:off x="4626747" y="1936827"/>
            <a:ext cx="352353" cy="9229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CB53E5D6-DBC7-3E57-8D01-E3520F143C32}"/>
              </a:ext>
            </a:extLst>
          </p:cNvPr>
          <p:cNvSpPr/>
          <p:nvPr/>
        </p:nvSpPr>
        <p:spPr>
          <a:xfrm>
            <a:off x="4563296" y="1874312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65644860-0C2A-B819-5E13-01CC37895393}"/>
              </a:ext>
            </a:extLst>
          </p:cNvPr>
          <p:cNvSpPr/>
          <p:nvPr/>
        </p:nvSpPr>
        <p:spPr>
          <a:xfrm>
            <a:off x="4936785" y="2857981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2011F0F7-A672-B243-B55C-F4BD4D135DA9}"/>
              </a:ext>
            </a:extLst>
          </p:cNvPr>
          <p:cNvSpPr/>
          <p:nvPr/>
        </p:nvSpPr>
        <p:spPr>
          <a:xfrm>
            <a:off x="6400800" y="2981053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67C509EB-620C-5013-A4D9-298A382A4A40}"/>
              </a:ext>
            </a:extLst>
          </p:cNvPr>
          <p:cNvSpPr/>
          <p:nvPr/>
        </p:nvSpPr>
        <p:spPr>
          <a:xfrm>
            <a:off x="3914143" y="3623749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3E130BC6-E13A-97C9-2184-0CD3A7536C98}"/>
              </a:ext>
            </a:extLst>
          </p:cNvPr>
          <p:cNvSpPr txBox="1"/>
          <p:nvPr/>
        </p:nvSpPr>
        <p:spPr>
          <a:xfrm>
            <a:off x="4812392" y="2938878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P</a:t>
            </a:r>
            <a:endParaRPr kumimoji="1" lang="zh-CN" altLang="en-US" sz="9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BB218338-EFD4-3EA5-01C1-390ADE39CA3A}"/>
              </a:ext>
            </a:extLst>
          </p:cNvPr>
          <p:cNvSpPr txBox="1"/>
          <p:nvPr/>
        </p:nvSpPr>
        <p:spPr>
          <a:xfrm>
            <a:off x="3394296" y="1891533"/>
            <a:ext cx="3193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VB</a:t>
            </a:r>
            <a:endParaRPr kumimoji="1" lang="zh-CN" altLang="en-US" sz="900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F3029749-E161-0B63-7BCE-FD19AB90995F}"/>
              </a:ext>
            </a:extLst>
          </p:cNvPr>
          <p:cNvSpPr txBox="1"/>
          <p:nvPr/>
        </p:nvSpPr>
        <p:spPr>
          <a:xfrm>
            <a:off x="4448393" y="1668684"/>
            <a:ext cx="3289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VA</a:t>
            </a:r>
            <a:endParaRPr kumimoji="1" lang="zh-CN" altLang="en-US" sz="900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9D2E7F23-F301-F0CC-549F-349539E70360}"/>
              </a:ext>
            </a:extLst>
          </p:cNvPr>
          <p:cNvSpPr txBox="1"/>
          <p:nvPr/>
        </p:nvSpPr>
        <p:spPr>
          <a:xfrm>
            <a:off x="5301704" y="2174160"/>
            <a:ext cx="2375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c</a:t>
            </a:r>
            <a:endParaRPr kumimoji="1" lang="zh-CN" altLang="en-US" sz="900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4BC51684-A13A-D25B-DB4D-66F56ADC2A80}"/>
              </a:ext>
            </a:extLst>
          </p:cNvPr>
          <p:cNvSpPr txBox="1"/>
          <p:nvPr/>
        </p:nvSpPr>
        <p:spPr>
          <a:xfrm>
            <a:off x="4448905" y="2424933"/>
            <a:ext cx="41549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700" dirty="0"/>
              <a:t>pStart</a:t>
            </a:r>
            <a:endParaRPr kumimoji="1" lang="zh-CN" altLang="en-US" sz="700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A64962F9-F0CB-0586-A360-B11938DB4614}"/>
              </a:ext>
            </a:extLst>
          </p:cNvPr>
          <p:cNvSpPr txBox="1"/>
          <p:nvPr/>
        </p:nvSpPr>
        <p:spPr>
          <a:xfrm>
            <a:off x="4745548" y="2331108"/>
            <a:ext cx="54213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00" dirty="0"/>
              <a:t>pStart.dual</a:t>
            </a:r>
            <a:endParaRPr kumimoji="1" lang="zh-CN" altLang="en-US" sz="600" dirty="0"/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63DAD5DE-50CB-AE05-C28B-5574C08AA5C9}"/>
              </a:ext>
            </a:extLst>
          </p:cNvPr>
          <p:cNvCxnSpPr>
            <a:cxnSpLocks/>
          </p:cNvCxnSpPr>
          <p:nvPr/>
        </p:nvCxnSpPr>
        <p:spPr>
          <a:xfrm flipH="1">
            <a:off x="3689350" y="1919481"/>
            <a:ext cx="870388" cy="1942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313FD864-689C-F382-65C8-8620E0EE5F36}"/>
              </a:ext>
            </a:extLst>
          </p:cNvPr>
          <p:cNvSpPr/>
          <p:nvPr/>
        </p:nvSpPr>
        <p:spPr>
          <a:xfrm>
            <a:off x="3639276" y="2068523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" name="直线箭头连接符 1">
            <a:extLst>
              <a:ext uri="{FF2B5EF4-FFF2-40B4-BE49-F238E27FC236}">
                <a16:creationId xmlns:a16="http://schemas.microsoft.com/office/drawing/2014/main" id="{DE7FEECC-73E0-A81C-9EEA-B2978B60D578}"/>
              </a:ext>
            </a:extLst>
          </p:cNvPr>
          <p:cNvCxnSpPr>
            <a:cxnSpLocks/>
            <a:stCxn id="21" idx="5"/>
          </p:cNvCxnSpPr>
          <p:nvPr/>
        </p:nvCxnSpPr>
        <p:spPr>
          <a:xfrm>
            <a:off x="3702727" y="2131038"/>
            <a:ext cx="238967" cy="14927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" name="直线箭头连接符 2">
            <a:extLst>
              <a:ext uri="{FF2B5EF4-FFF2-40B4-BE49-F238E27FC236}">
                <a16:creationId xmlns:a16="http://schemas.microsoft.com/office/drawing/2014/main" id="{C1B53B40-172B-F186-81AE-ECFD42FF68FF}"/>
              </a:ext>
            </a:extLst>
          </p:cNvPr>
          <p:cNvCxnSpPr>
            <a:cxnSpLocks/>
            <a:stCxn id="21" idx="6"/>
            <a:endCxn id="31" idx="1"/>
          </p:cNvCxnSpPr>
          <p:nvPr/>
        </p:nvCxnSpPr>
        <p:spPr>
          <a:xfrm>
            <a:off x="3713614" y="2105144"/>
            <a:ext cx="1234058" cy="7635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41E16D63-8773-82AA-D65B-7E5258C6887D}"/>
              </a:ext>
            </a:extLst>
          </p:cNvPr>
          <p:cNvCxnSpPr>
            <a:cxnSpLocks/>
            <a:stCxn id="31" idx="2"/>
            <a:endCxn id="21" idx="5"/>
          </p:cNvCxnSpPr>
          <p:nvPr/>
        </p:nvCxnSpPr>
        <p:spPr>
          <a:xfrm flipH="1" flipV="1">
            <a:off x="3702727" y="2131038"/>
            <a:ext cx="1234058" cy="7635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268C64B1-A02A-FDEE-FA6A-45FAE9A6B6A4}"/>
              </a:ext>
            </a:extLst>
          </p:cNvPr>
          <p:cNvSpPr txBox="1"/>
          <p:nvPr/>
        </p:nvSpPr>
        <p:spPr>
          <a:xfrm>
            <a:off x="6400800" y="3048962"/>
            <a:ext cx="3273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VC</a:t>
            </a:r>
            <a:endParaRPr kumimoji="1" lang="zh-CN" altLang="en-US" sz="900" dirty="0"/>
          </a:p>
        </p:txBody>
      </p: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4604CDA5-2756-F563-DC51-53BBCA75A105}"/>
              </a:ext>
            </a:extLst>
          </p:cNvPr>
          <p:cNvCxnSpPr>
            <a:cxnSpLocks/>
            <a:stCxn id="35" idx="0"/>
            <a:endCxn id="31" idx="2"/>
          </p:cNvCxnSpPr>
          <p:nvPr/>
        </p:nvCxnSpPr>
        <p:spPr>
          <a:xfrm flipV="1">
            <a:off x="3951312" y="2894602"/>
            <a:ext cx="985473" cy="7291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3DAAF262-CA94-3519-9D30-875BB5312E8B}"/>
              </a:ext>
            </a:extLst>
          </p:cNvPr>
          <p:cNvCxnSpPr>
            <a:cxnSpLocks/>
            <a:stCxn id="31" idx="3"/>
            <a:endCxn id="35" idx="7"/>
          </p:cNvCxnSpPr>
          <p:nvPr/>
        </p:nvCxnSpPr>
        <p:spPr>
          <a:xfrm flipH="1">
            <a:off x="3977594" y="2920496"/>
            <a:ext cx="970078" cy="7139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5A34515A-0669-D578-6A4B-DF21E174A776}"/>
              </a:ext>
            </a:extLst>
          </p:cNvPr>
          <p:cNvCxnSpPr>
            <a:cxnSpLocks/>
            <a:stCxn id="31" idx="7"/>
            <a:endCxn id="34" idx="1"/>
          </p:cNvCxnSpPr>
          <p:nvPr/>
        </p:nvCxnSpPr>
        <p:spPr>
          <a:xfrm>
            <a:off x="5000236" y="2868707"/>
            <a:ext cx="1411451" cy="1230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89D1CE47-1CF6-7FBE-1468-BD7B1CCD0631}"/>
              </a:ext>
            </a:extLst>
          </p:cNvPr>
          <p:cNvCxnSpPr>
            <a:cxnSpLocks/>
            <a:stCxn id="34" idx="2"/>
            <a:endCxn id="31" idx="6"/>
          </p:cNvCxnSpPr>
          <p:nvPr/>
        </p:nvCxnSpPr>
        <p:spPr>
          <a:xfrm flipH="1" flipV="1">
            <a:off x="5011123" y="2894602"/>
            <a:ext cx="1389677" cy="1230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4849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B13208-59A5-6C3B-258C-9586AE07D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44CCB795-8E66-870B-0380-CC43B668F9C4}"/>
              </a:ext>
            </a:extLst>
          </p:cNvPr>
          <p:cNvCxnSpPr>
            <a:cxnSpLocks/>
            <a:stCxn id="31" idx="1"/>
          </p:cNvCxnSpPr>
          <p:nvPr/>
        </p:nvCxnSpPr>
        <p:spPr>
          <a:xfrm flipH="1" flipV="1">
            <a:off x="4600465" y="1940854"/>
            <a:ext cx="347207" cy="9278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DA6EF3D1-2C4F-B1AD-029A-1F0FDC82CE35}"/>
              </a:ext>
            </a:extLst>
          </p:cNvPr>
          <p:cNvCxnSpPr>
            <a:cxnSpLocks/>
            <a:stCxn id="21" idx="4"/>
            <a:endCxn id="31" idx="3"/>
          </p:cNvCxnSpPr>
          <p:nvPr/>
        </p:nvCxnSpPr>
        <p:spPr>
          <a:xfrm>
            <a:off x="3676445" y="2141764"/>
            <a:ext cx="1271227" cy="7787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B29D0E2F-EAEE-A6EE-6FBC-020DB9B67BB3}"/>
              </a:ext>
            </a:extLst>
          </p:cNvPr>
          <p:cNvCxnSpPr>
            <a:cxnSpLocks/>
          </p:cNvCxnSpPr>
          <p:nvPr/>
        </p:nvCxnSpPr>
        <p:spPr>
          <a:xfrm flipV="1">
            <a:off x="3942608" y="3028208"/>
            <a:ext cx="2458192" cy="6234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47A95B5D-C3C0-9448-3D3A-0B58B26DF1E1}"/>
              </a:ext>
            </a:extLst>
          </p:cNvPr>
          <p:cNvCxnSpPr>
            <a:cxnSpLocks/>
          </p:cNvCxnSpPr>
          <p:nvPr/>
        </p:nvCxnSpPr>
        <p:spPr>
          <a:xfrm flipH="1" flipV="1">
            <a:off x="4641192" y="1909105"/>
            <a:ext cx="1821525" cy="11103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39D7E276-B597-CD60-0889-BA49BEC5E21B}"/>
              </a:ext>
            </a:extLst>
          </p:cNvPr>
          <p:cNvCxnSpPr>
            <a:cxnSpLocks/>
            <a:stCxn id="29" idx="5"/>
          </p:cNvCxnSpPr>
          <p:nvPr/>
        </p:nvCxnSpPr>
        <p:spPr>
          <a:xfrm>
            <a:off x="4626747" y="1936827"/>
            <a:ext cx="352353" cy="9229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19A55EB1-C543-C141-BDF7-18B8815BADDD}"/>
              </a:ext>
            </a:extLst>
          </p:cNvPr>
          <p:cNvSpPr/>
          <p:nvPr/>
        </p:nvSpPr>
        <p:spPr>
          <a:xfrm>
            <a:off x="4563296" y="1874312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B3404CAD-7742-B8F4-C130-713DD30326EC}"/>
              </a:ext>
            </a:extLst>
          </p:cNvPr>
          <p:cNvSpPr/>
          <p:nvPr/>
        </p:nvSpPr>
        <p:spPr>
          <a:xfrm>
            <a:off x="4936785" y="2857981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9E05178D-B4C5-7076-F75D-D533976A38AF}"/>
              </a:ext>
            </a:extLst>
          </p:cNvPr>
          <p:cNvSpPr/>
          <p:nvPr/>
        </p:nvSpPr>
        <p:spPr>
          <a:xfrm>
            <a:off x="6400800" y="2981053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5C233A24-4C7B-2E3F-812D-0FC0152C0A3F}"/>
              </a:ext>
            </a:extLst>
          </p:cNvPr>
          <p:cNvSpPr/>
          <p:nvPr/>
        </p:nvSpPr>
        <p:spPr>
          <a:xfrm>
            <a:off x="3914143" y="3623749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062A2E13-BC3D-D615-8563-4832B13A4CF0}"/>
              </a:ext>
            </a:extLst>
          </p:cNvPr>
          <p:cNvSpPr txBox="1"/>
          <p:nvPr/>
        </p:nvSpPr>
        <p:spPr>
          <a:xfrm>
            <a:off x="4471263" y="1676260"/>
            <a:ext cx="2584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A</a:t>
            </a:r>
            <a:endParaRPr kumimoji="1" lang="zh-CN" altLang="en-US" sz="900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8E4D1DA2-8D8A-59EC-F020-F36C371E00B4}"/>
              </a:ext>
            </a:extLst>
          </p:cNvPr>
          <p:cNvSpPr txBox="1"/>
          <p:nvPr/>
        </p:nvSpPr>
        <p:spPr>
          <a:xfrm>
            <a:off x="4963972" y="2798191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P</a:t>
            </a:r>
            <a:endParaRPr kumimoji="1" lang="zh-CN" altLang="en-US" sz="9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C30714FE-1E1C-04A2-930E-0072ECCFD781}"/>
              </a:ext>
            </a:extLst>
          </p:cNvPr>
          <p:cNvSpPr txBox="1"/>
          <p:nvPr/>
        </p:nvSpPr>
        <p:spPr>
          <a:xfrm>
            <a:off x="3692908" y="3580332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B</a:t>
            </a:r>
            <a:endParaRPr kumimoji="1" lang="zh-CN" altLang="en-US" sz="900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32D2A65A-E661-8C23-9852-D39603243D3D}"/>
              </a:ext>
            </a:extLst>
          </p:cNvPr>
          <p:cNvSpPr txBox="1"/>
          <p:nvPr/>
        </p:nvSpPr>
        <p:spPr>
          <a:xfrm>
            <a:off x="3470508" y="1934536"/>
            <a:ext cx="256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C</a:t>
            </a:r>
            <a:endParaRPr kumimoji="1" lang="zh-CN" altLang="en-US" sz="900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24489956-039A-CE1C-894D-9C47B50FDC5E}"/>
              </a:ext>
            </a:extLst>
          </p:cNvPr>
          <p:cNvSpPr txBox="1"/>
          <p:nvPr/>
        </p:nvSpPr>
        <p:spPr>
          <a:xfrm>
            <a:off x="4264620" y="2560182"/>
            <a:ext cx="2375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c</a:t>
            </a:r>
            <a:endParaRPr kumimoji="1" lang="zh-CN" altLang="en-US" sz="900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19631C20-8816-CE4A-A329-24F46784E2D4}"/>
              </a:ext>
            </a:extLst>
          </p:cNvPr>
          <p:cNvSpPr txBox="1"/>
          <p:nvPr/>
        </p:nvSpPr>
        <p:spPr>
          <a:xfrm>
            <a:off x="4023562" y="1790154"/>
            <a:ext cx="3097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n1</a:t>
            </a:r>
            <a:endParaRPr kumimoji="1" lang="zh-CN" altLang="en-US" sz="900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82E9CC01-BFAF-829D-9D2F-03BED1577C6D}"/>
              </a:ext>
            </a:extLst>
          </p:cNvPr>
          <p:cNvSpPr txBox="1"/>
          <p:nvPr/>
        </p:nvSpPr>
        <p:spPr>
          <a:xfrm>
            <a:off x="5383232" y="2232952"/>
            <a:ext cx="3097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n2</a:t>
            </a:r>
            <a:endParaRPr kumimoji="1" lang="zh-CN" altLang="en-US" sz="900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1F4D5DB3-ECA7-2DA9-4E09-2451014122E6}"/>
              </a:ext>
            </a:extLst>
          </p:cNvPr>
          <p:cNvSpPr txBox="1"/>
          <p:nvPr/>
        </p:nvSpPr>
        <p:spPr>
          <a:xfrm>
            <a:off x="4448905" y="2424933"/>
            <a:ext cx="41549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700" dirty="0"/>
              <a:t>pStart</a:t>
            </a:r>
            <a:endParaRPr kumimoji="1" lang="zh-CN" altLang="en-US" sz="700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050D12A7-C74B-DDCB-2427-7DE6628C5FCE}"/>
              </a:ext>
            </a:extLst>
          </p:cNvPr>
          <p:cNvSpPr txBox="1"/>
          <p:nvPr/>
        </p:nvSpPr>
        <p:spPr>
          <a:xfrm>
            <a:off x="4745548" y="2331108"/>
            <a:ext cx="420308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" dirty="0"/>
              <a:t>pStart.dual</a:t>
            </a:r>
            <a:endParaRPr kumimoji="1" lang="zh-CN" altLang="en-US" sz="4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C615388-E363-C75D-4844-D1CE3270786F}"/>
              </a:ext>
            </a:extLst>
          </p:cNvPr>
          <p:cNvSpPr txBox="1"/>
          <p:nvPr/>
        </p:nvSpPr>
        <p:spPr>
          <a:xfrm>
            <a:off x="4052490" y="2522501"/>
            <a:ext cx="3097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n0</a:t>
            </a:r>
            <a:endParaRPr kumimoji="1" lang="zh-CN" altLang="en-US" sz="900" dirty="0"/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37AC2700-D735-866E-A1B9-656DBBC722FE}"/>
              </a:ext>
            </a:extLst>
          </p:cNvPr>
          <p:cNvCxnSpPr>
            <a:cxnSpLocks/>
            <a:stCxn id="29" idx="2"/>
          </p:cNvCxnSpPr>
          <p:nvPr/>
        </p:nvCxnSpPr>
        <p:spPr>
          <a:xfrm flipH="1">
            <a:off x="3692908" y="1910933"/>
            <a:ext cx="870388" cy="1942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323BC86F-3B14-5522-4C02-6706230630F1}"/>
              </a:ext>
            </a:extLst>
          </p:cNvPr>
          <p:cNvSpPr/>
          <p:nvPr/>
        </p:nvSpPr>
        <p:spPr>
          <a:xfrm>
            <a:off x="3639276" y="2068523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47823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823948-4F78-DDCD-9391-C54D511279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椭圆 28">
            <a:extLst>
              <a:ext uri="{FF2B5EF4-FFF2-40B4-BE49-F238E27FC236}">
                <a16:creationId xmlns:a16="http://schemas.microsoft.com/office/drawing/2014/main" id="{9F987732-D0E7-0D60-28B4-9A382554AE46}"/>
              </a:ext>
            </a:extLst>
          </p:cNvPr>
          <p:cNvSpPr/>
          <p:nvPr/>
        </p:nvSpPr>
        <p:spPr>
          <a:xfrm>
            <a:off x="5265205" y="1598129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74B88F7B-2C09-BED1-7B0D-8F51FF8DBFE2}"/>
              </a:ext>
            </a:extLst>
          </p:cNvPr>
          <p:cNvSpPr/>
          <p:nvPr/>
        </p:nvSpPr>
        <p:spPr>
          <a:xfrm>
            <a:off x="4842174" y="3755005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5F202280-D16C-98E8-F830-DB3087798159}"/>
              </a:ext>
            </a:extLst>
          </p:cNvPr>
          <p:cNvSpPr/>
          <p:nvPr/>
        </p:nvSpPr>
        <p:spPr>
          <a:xfrm>
            <a:off x="5768257" y="3379059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2EDD75D4-471B-702E-CBEC-3D3163DE2317}"/>
              </a:ext>
            </a:extLst>
          </p:cNvPr>
          <p:cNvSpPr/>
          <p:nvPr/>
        </p:nvSpPr>
        <p:spPr>
          <a:xfrm>
            <a:off x="4069591" y="3232424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D13286C6-C4C6-C704-BBBF-E95C15657706}"/>
              </a:ext>
            </a:extLst>
          </p:cNvPr>
          <p:cNvSpPr/>
          <p:nvPr/>
        </p:nvSpPr>
        <p:spPr>
          <a:xfrm>
            <a:off x="4243844" y="1599903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18232419-2364-5F74-BAAC-5C4144CA3E3B}"/>
              </a:ext>
            </a:extLst>
          </p:cNvPr>
          <p:cNvSpPr/>
          <p:nvPr/>
        </p:nvSpPr>
        <p:spPr>
          <a:xfrm>
            <a:off x="3720314" y="2191962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2ABB1017-EE0A-C2E0-C5CC-08AFC6F0D2D0}"/>
              </a:ext>
            </a:extLst>
          </p:cNvPr>
          <p:cNvSpPr/>
          <p:nvPr/>
        </p:nvSpPr>
        <p:spPr>
          <a:xfrm>
            <a:off x="5908210" y="2607812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C38D99BF-FD19-961C-A091-781F6B80F098}"/>
              </a:ext>
            </a:extLst>
          </p:cNvPr>
          <p:cNvSpPr/>
          <p:nvPr/>
        </p:nvSpPr>
        <p:spPr>
          <a:xfrm>
            <a:off x="4807121" y="3305665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A634A526-3E45-0A94-8663-64C9F160F4FB}"/>
              </a:ext>
            </a:extLst>
          </p:cNvPr>
          <p:cNvSpPr/>
          <p:nvPr/>
        </p:nvSpPr>
        <p:spPr>
          <a:xfrm>
            <a:off x="5352684" y="3159183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3458B142-EE93-5AAF-6B37-7E6D899EDF88}"/>
              </a:ext>
            </a:extLst>
          </p:cNvPr>
          <p:cNvSpPr/>
          <p:nvPr/>
        </p:nvSpPr>
        <p:spPr>
          <a:xfrm>
            <a:off x="4518718" y="2621433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8A5499E8-282E-1C47-1FE2-ACED71E493A8}"/>
              </a:ext>
            </a:extLst>
          </p:cNvPr>
          <p:cNvSpPr/>
          <p:nvPr/>
        </p:nvSpPr>
        <p:spPr>
          <a:xfrm>
            <a:off x="4978313" y="2283268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D21C925B-7848-D83E-EEC1-5460DEE2AA9C}"/>
              </a:ext>
            </a:extLst>
          </p:cNvPr>
          <p:cNvSpPr/>
          <p:nvPr/>
        </p:nvSpPr>
        <p:spPr>
          <a:xfrm>
            <a:off x="4478351" y="2155341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2ADAE71B-6D8A-A159-C57E-5E6B5BA3F301}"/>
              </a:ext>
            </a:extLst>
          </p:cNvPr>
          <p:cNvCxnSpPr>
            <a:stCxn id="10" idx="4"/>
            <a:endCxn id="35" idx="1"/>
          </p:cNvCxnSpPr>
          <p:nvPr/>
        </p:nvCxnSpPr>
        <p:spPr>
          <a:xfrm>
            <a:off x="3757483" y="2265203"/>
            <a:ext cx="322995" cy="97794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2EF8390C-240B-078E-6A71-684F6D6A7B47}"/>
              </a:ext>
            </a:extLst>
          </p:cNvPr>
          <p:cNvCxnSpPr>
            <a:cxnSpLocks/>
            <a:stCxn id="21" idx="3"/>
            <a:endCxn id="10" idx="0"/>
          </p:cNvCxnSpPr>
          <p:nvPr/>
        </p:nvCxnSpPr>
        <p:spPr>
          <a:xfrm flipH="1">
            <a:off x="3757483" y="1662418"/>
            <a:ext cx="497248" cy="5295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DFD376BB-F5A3-4E2D-C09D-2ED01105161D}"/>
              </a:ext>
            </a:extLst>
          </p:cNvPr>
          <p:cNvCxnSpPr>
            <a:cxnSpLocks/>
            <a:stCxn id="31" idx="2"/>
            <a:endCxn id="35" idx="5"/>
          </p:cNvCxnSpPr>
          <p:nvPr/>
        </p:nvCxnSpPr>
        <p:spPr>
          <a:xfrm flipH="1" flipV="1">
            <a:off x="4133042" y="3294939"/>
            <a:ext cx="709132" cy="49668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9F7396C2-3F81-670E-6281-E1C8CB8D5A13}"/>
              </a:ext>
            </a:extLst>
          </p:cNvPr>
          <p:cNvCxnSpPr>
            <a:cxnSpLocks/>
            <a:stCxn id="34" idx="3"/>
            <a:endCxn id="31" idx="6"/>
          </p:cNvCxnSpPr>
          <p:nvPr/>
        </p:nvCxnSpPr>
        <p:spPr>
          <a:xfrm flipH="1">
            <a:off x="4916512" y="3441574"/>
            <a:ext cx="862632" cy="3500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34968909-EEE4-766E-EA10-943CAAA7AD9F}"/>
              </a:ext>
            </a:extLst>
          </p:cNvPr>
          <p:cNvCxnSpPr>
            <a:cxnSpLocks/>
            <a:stCxn id="15" idx="4"/>
            <a:endCxn id="34" idx="0"/>
          </p:cNvCxnSpPr>
          <p:nvPr/>
        </p:nvCxnSpPr>
        <p:spPr>
          <a:xfrm flipH="1">
            <a:off x="5805426" y="2681053"/>
            <a:ext cx="139953" cy="6980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F496C6F7-B325-78D1-67BB-67026028A8B8}"/>
              </a:ext>
            </a:extLst>
          </p:cNvPr>
          <p:cNvCxnSpPr>
            <a:cxnSpLocks/>
            <a:stCxn id="29" idx="1"/>
            <a:endCxn id="21" idx="6"/>
          </p:cNvCxnSpPr>
          <p:nvPr/>
        </p:nvCxnSpPr>
        <p:spPr>
          <a:xfrm flipH="1">
            <a:off x="4318182" y="1608855"/>
            <a:ext cx="957910" cy="2766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直线连接符 53">
            <a:extLst>
              <a:ext uri="{FF2B5EF4-FFF2-40B4-BE49-F238E27FC236}">
                <a16:creationId xmlns:a16="http://schemas.microsoft.com/office/drawing/2014/main" id="{8A553BA3-02DA-0677-AC1B-3FCFF7519D92}"/>
              </a:ext>
            </a:extLst>
          </p:cNvPr>
          <p:cNvCxnSpPr>
            <a:cxnSpLocks/>
            <a:stCxn id="29" idx="5"/>
            <a:endCxn id="15" idx="0"/>
          </p:cNvCxnSpPr>
          <p:nvPr/>
        </p:nvCxnSpPr>
        <p:spPr>
          <a:xfrm>
            <a:off x="5328656" y="1660644"/>
            <a:ext cx="616723" cy="9471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703804A9-903C-1CA1-4509-44D864E4420E}"/>
              </a:ext>
            </a:extLst>
          </p:cNvPr>
          <p:cNvCxnSpPr>
            <a:cxnSpLocks/>
            <a:stCxn id="19" idx="6"/>
            <a:endCxn id="34" idx="1"/>
          </p:cNvCxnSpPr>
          <p:nvPr/>
        </p:nvCxnSpPr>
        <p:spPr>
          <a:xfrm>
            <a:off x="5427022" y="3195804"/>
            <a:ext cx="352122" cy="19398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直线连接符 61">
            <a:extLst>
              <a:ext uri="{FF2B5EF4-FFF2-40B4-BE49-F238E27FC236}">
                <a16:creationId xmlns:a16="http://schemas.microsoft.com/office/drawing/2014/main" id="{FF0BE47A-82BF-B53A-9936-AA66472DEB45}"/>
              </a:ext>
            </a:extLst>
          </p:cNvPr>
          <p:cNvCxnSpPr>
            <a:cxnSpLocks/>
            <a:stCxn id="18" idx="6"/>
            <a:endCxn id="19" idx="2"/>
          </p:cNvCxnSpPr>
          <p:nvPr/>
        </p:nvCxnSpPr>
        <p:spPr>
          <a:xfrm flipV="1">
            <a:off x="4881459" y="3195804"/>
            <a:ext cx="471225" cy="14648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直线连接符 64">
            <a:extLst>
              <a:ext uri="{FF2B5EF4-FFF2-40B4-BE49-F238E27FC236}">
                <a16:creationId xmlns:a16="http://schemas.microsoft.com/office/drawing/2014/main" id="{588F0E70-A3DA-947D-E160-44BB86533CF2}"/>
              </a:ext>
            </a:extLst>
          </p:cNvPr>
          <p:cNvCxnSpPr>
            <a:cxnSpLocks/>
            <a:stCxn id="18" idx="4"/>
            <a:endCxn id="31" idx="0"/>
          </p:cNvCxnSpPr>
          <p:nvPr/>
        </p:nvCxnSpPr>
        <p:spPr>
          <a:xfrm>
            <a:off x="4844290" y="3378906"/>
            <a:ext cx="35053" cy="37609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直线连接符 67">
            <a:extLst>
              <a:ext uri="{FF2B5EF4-FFF2-40B4-BE49-F238E27FC236}">
                <a16:creationId xmlns:a16="http://schemas.microsoft.com/office/drawing/2014/main" id="{BF8BE578-EF56-AEDF-33BD-9272B3FF4B0B}"/>
              </a:ext>
            </a:extLst>
          </p:cNvPr>
          <p:cNvCxnSpPr>
            <a:cxnSpLocks/>
            <a:stCxn id="35" idx="6"/>
            <a:endCxn id="18" idx="2"/>
          </p:cNvCxnSpPr>
          <p:nvPr/>
        </p:nvCxnSpPr>
        <p:spPr>
          <a:xfrm>
            <a:off x="4143929" y="3269045"/>
            <a:ext cx="663192" cy="7324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直线连接符 70">
            <a:extLst>
              <a:ext uri="{FF2B5EF4-FFF2-40B4-BE49-F238E27FC236}">
                <a16:creationId xmlns:a16="http://schemas.microsoft.com/office/drawing/2014/main" id="{C3271067-CE58-1AFF-65E1-75A168A05CEF}"/>
              </a:ext>
            </a:extLst>
          </p:cNvPr>
          <p:cNvCxnSpPr>
            <a:cxnSpLocks/>
            <a:stCxn id="35" idx="7"/>
            <a:endCxn id="19" idx="1"/>
          </p:cNvCxnSpPr>
          <p:nvPr/>
        </p:nvCxnSpPr>
        <p:spPr>
          <a:xfrm flipV="1">
            <a:off x="4133042" y="3169909"/>
            <a:ext cx="1230529" cy="7324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7F1929DF-F351-9FE9-0BE3-36461F68188C}"/>
              </a:ext>
            </a:extLst>
          </p:cNvPr>
          <p:cNvCxnSpPr>
            <a:cxnSpLocks/>
            <a:stCxn id="20" idx="3"/>
            <a:endCxn id="35" idx="0"/>
          </p:cNvCxnSpPr>
          <p:nvPr/>
        </p:nvCxnSpPr>
        <p:spPr>
          <a:xfrm flipH="1">
            <a:off x="4106760" y="2683948"/>
            <a:ext cx="422845" cy="5484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直线连接符 77">
            <a:extLst>
              <a:ext uri="{FF2B5EF4-FFF2-40B4-BE49-F238E27FC236}">
                <a16:creationId xmlns:a16="http://schemas.microsoft.com/office/drawing/2014/main" id="{9D7442F0-F74E-469E-11E2-0582B54276DD}"/>
              </a:ext>
            </a:extLst>
          </p:cNvPr>
          <p:cNvCxnSpPr>
            <a:cxnSpLocks/>
            <a:stCxn id="20" idx="6"/>
            <a:endCxn id="19" idx="1"/>
          </p:cNvCxnSpPr>
          <p:nvPr/>
        </p:nvCxnSpPr>
        <p:spPr>
          <a:xfrm>
            <a:off x="4593056" y="2658054"/>
            <a:ext cx="770515" cy="51185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直线连接符 80">
            <a:extLst>
              <a:ext uri="{FF2B5EF4-FFF2-40B4-BE49-F238E27FC236}">
                <a16:creationId xmlns:a16="http://schemas.microsoft.com/office/drawing/2014/main" id="{680FB93C-72DE-0DB0-DA37-89DD9552452D}"/>
              </a:ext>
            </a:extLst>
          </p:cNvPr>
          <p:cNvCxnSpPr>
            <a:cxnSpLocks/>
            <a:stCxn id="21" idx="3"/>
            <a:endCxn id="35" idx="0"/>
          </p:cNvCxnSpPr>
          <p:nvPr/>
        </p:nvCxnSpPr>
        <p:spPr>
          <a:xfrm flipH="1">
            <a:off x="4106760" y="1662418"/>
            <a:ext cx="147971" cy="15700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直线连接符 83">
            <a:extLst>
              <a:ext uri="{FF2B5EF4-FFF2-40B4-BE49-F238E27FC236}">
                <a16:creationId xmlns:a16="http://schemas.microsoft.com/office/drawing/2014/main" id="{76F5DEA5-824D-F327-6B69-F303FEEDDE89}"/>
              </a:ext>
            </a:extLst>
          </p:cNvPr>
          <p:cNvCxnSpPr>
            <a:cxnSpLocks/>
            <a:stCxn id="21" idx="3"/>
            <a:endCxn id="20" idx="1"/>
          </p:cNvCxnSpPr>
          <p:nvPr/>
        </p:nvCxnSpPr>
        <p:spPr>
          <a:xfrm>
            <a:off x="4254731" y="1662418"/>
            <a:ext cx="274874" cy="96974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直线连接符 87">
            <a:extLst>
              <a:ext uri="{FF2B5EF4-FFF2-40B4-BE49-F238E27FC236}">
                <a16:creationId xmlns:a16="http://schemas.microsoft.com/office/drawing/2014/main" id="{DA1F981B-79A3-1719-705E-0F6381B55A07}"/>
              </a:ext>
            </a:extLst>
          </p:cNvPr>
          <p:cNvCxnSpPr>
            <a:cxnSpLocks/>
            <a:stCxn id="23" idx="4"/>
            <a:endCxn id="20" idx="0"/>
          </p:cNvCxnSpPr>
          <p:nvPr/>
        </p:nvCxnSpPr>
        <p:spPr>
          <a:xfrm>
            <a:off x="4515520" y="2228582"/>
            <a:ext cx="40367" cy="3928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直线连接符 90">
            <a:extLst>
              <a:ext uri="{FF2B5EF4-FFF2-40B4-BE49-F238E27FC236}">
                <a16:creationId xmlns:a16="http://schemas.microsoft.com/office/drawing/2014/main" id="{1BB0AED7-9F9C-12CF-0EA9-8FB6C65AC193}"/>
              </a:ext>
            </a:extLst>
          </p:cNvPr>
          <p:cNvCxnSpPr>
            <a:cxnSpLocks/>
            <a:stCxn id="21" idx="4"/>
            <a:endCxn id="23" idx="1"/>
          </p:cNvCxnSpPr>
          <p:nvPr/>
        </p:nvCxnSpPr>
        <p:spPr>
          <a:xfrm>
            <a:off x="4281013" y="1673144"/>
            <a:ext cx="208225" cy="49292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直线连接符 93">
            <a:extLst>
              <a:ext uri="{FF2B5EF4-FFF2-40B4-BE49-F238E27FC236}">
                <a16:creationId xmlns:a16="http://schemas.microsoft.com/office/drawing/2014/main" id="{FB1E45A9-F130-50C5-5DB8-5F0C2D9B6A3A}"/>
              </a:ext>
            </a:extLst>
          </p:cNvPr>
          <p:cNvCxnSpPr>
            <a:cxnSpLocks/>
            <a:stCxn id="23" idx="5"/>
            <a:endCxn id="19" idx="1"/>
          </p:cNvCxnSpPr>
          <p:nvPr/>
        </p:nvCxnSpPr>
        <p:spPr>
          <a:xfrm>
            <a:off x="4541802" y="2217856"/>
            <a:ext cx="821769" cy="95205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0" name="直线连接符 99">
            <a:extLst>
              <a:ext uri="{FF2B5EF4-FFF2-40B4-BE49-F238E27FC236}">
                <a16:creationId xmlns:a16="http://schemas.microsoft.com/office/drawing/2014/main" id="{94E4785D-6017-23E6-F25D-C34CAC449861}"/>
              </a:ext>
            </a:extLst>
          </p:cNvPr>
          <p:cNvCxnSpPr>
            <a:cxnSpLocks/>
            <a:stCxn id="29" idx="4"/>
            <a:endCxn id="22" idx="0"/>
          </p:cNvCxnSpPr>
          <p:nvPr/>
        </p:nvCxnSpPr>
        <p:spPr>
          <a:xfrm flipH="1">
            <a:off x="5015482" y="1671370"/>
            <a:ext cx="286892" cy="61189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" name="直线连接符 102">
            <a:extLst>
              <a:ext uri="{FF2B5EF4-FFF2-40B4-BE49-F238E27FC236}">
                <a16:creationId xmlns:a16="http://schemas.microsoft.com/office/drawing/2014/main" id="{D7351E7A-5729-9D12-E2F3-773770067698}"/>
              </a:ext>
            </a:extLst>
          </p:cNvPr>
          <p:cNvCxnSpPr>
            <a:cxnSpLocks/>
            <a:stCxn id="22" idx="5"/>
            <a:endCxn id="19" idx="0"/>
          </p:cNvCxnSpPr>
          <p:nvPr/>
        </p:nvCxnSpPr>
        <p:spPr>
          <a:xfrm>
            <a:off x="5041764" y="2345783"/>
            <a:ext cx="348089" cy="813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6" name="直线连接符 105">
            <a:extLst>
              <a:ext uri="{FF2B5EF4-FFF2-40B4-BE49-F238E27FC236}">
                <a16:creationId xmlns:a16="http://schemas.microsoft.com/office/drawing/2014/main" id="{CD5CE36D-9C39-4D35-192F-FA2DBDD4001A}"/>
              </a:ext>
            </a:extLst>
          </p:cNvPr>
          <p:cNvCxnSpPr>
            <a:cxnSpLocks/>
            <a:stCxn id="21" idx="5"/>
            <a:endCxn id="22" idx="1"/>
          </p:cNvCxnSpPr>
          <p:nvPr/>
        </p:nvCxnSpPr>
        <p:spPr>
          <a:xfrm>
            <a:off x="4307295" y="1662418"/>
            <a:ext cx="681905" cy="6315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8" name="直线连接符 117">
            <a:extLst>
              <a:ext uri="{FF2B5EF4-FFF2-40B4-BE49-F238E27FC236}">
                <a16:creationId xmlns:a16="http://schemas.microsoft.com/office/drawing/2014/main" id="{BF65F495-3DA2-BEA5-6ABD-172A0CC50EAF}"/>
              </a:ext>
            </a:extLst>
          </p:cNvPr>
          <p:cNvCxnSpPr>
            <a:cxnSpLocks/>
            <a:stCxn id="21" idx="5"/>
            <a:endCxn id="19" idx="1"/>
          </p:cNvCxnSpPr>
          <p:nvPr/>
        </p:nvCxnSpPr>
        <p:spPr>
          <a:xfrm>
            <a:off x="4307295" y="1662418"/>
            <a:ext cx="1056276" cy="15074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2" name="直线连接符 131">
            <a:extLst>
              <a:ext uri="{FF2B5EF4-FFF2-40B4-BE49-F238E27FC236}">
                <a16:creationId xmlns:a16="http://schemas.microsoft.com/office/drawing/2014/main" id="{11FDE9B8-2F0D-C23F-4A52-EADDDD1A6E91}"/>
              </a:ext>
            </a:extLst>
          </p:cNvPr>
          <p:cNvCxnSpPr>
            <a:cxnSpLocks/>
            <a:stCxn id="29" idx="4"/>
            <a:endCxn id="19" idx="0"/>
          </p:cNvCxnSpPr>
          <p:nvPr/>
        </p:nvCxnSpPr>
        <p:spPr>
          <a:xfrm>
            <a:off x="5302374" y="1671370"/>
            <a:ext cx="87479" cy="148781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0" name="直线连接符 139">
            <a:extLst>
              <a:ext uri="{FF2B5EF4-FFF2-40B4-BE49-F238E27FC236}">
                <a16:creationId xmlns:a16="http://schemas.microsoft.com/office/drawing/2014/main" id="{BF3067BF-20EE-BE6E-797D-082D44B59CDE}"/>
              </a:ext>
            </a:extLst>
          </p:cNvPr>
          <p:cNvCxnSpPr>
            <a:cxnSpLocks/>
            <a:stCxn id="29" idx="5"/>
            <a:endCxn id="34" idx="0"/>
          </p:cNvCxnSpPr>
          <p:nvPr/>
        </p:nvCxnSpPr>
        <p:spPr>
          <a:xfrm>
            <a:off x="5328656" y="1660644"/>
            <a:ext cx="476770" cy="17184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7780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030458-19D5-1A52-047B-A02D775AB0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椭圆 28">
            <a:extLst>
              <a:ext uri="{FF2B5EF4-FFF2-40B4-BE49-F238E27FC236}">
                <a16:creationId xmlns:a16="http://schemas.microsoft.com/office/drawing/2014/main" id="{DDAABD7B-3370-1A4B-8FFE-C6FA3ED22275}"/>
              </a:ext>
            </a:extLst>
          </p:cNvPr>
          <p:cNvSpPr/>
          <p:nvPr/>
        </p:nvSpPr>
        <p:spPr>
          <a:xfrm>
            <a:off x="5265205" y="1598129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C72AA8C4-6475-6BC4-43CE-4DFAD46ECB27}"/>
              </a:ext>
            </a:extLst>
          </p:cNvPr>
          <p:cNvSpPr/>
          <p:nvPr/>
        </p:nvSpPr>
        <p:spPr>
          <a:xfrm>
            <a:off x="4842174" y="3755005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22C576F6-3D14-23D7-A181-32B63178F07B}"/>
              </a:ext>
            </a:extLst>
          </p:cNvPr>
          <p:cNvSpPr/>
          <p:nvPr/>
        </p:nvSpPr>
        <p:spPr>
          <a:xfrm>
            <a:off x="5768257" y="3379059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59B01258-A182-5440-B639-5C16A123D1EC}"/>
              </a:ext>
            </a:extLst>
          </p:cNvPr>
          <p:cNvSpPr/>
          <p:nvPr/>
        </p:nvSpPr>
        <p:spPr>
          <a:xfrm>
            <a:off x="4069591" y="3232424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811B86CB-0697-49BF-62C2-C969D3A55180}"/>
              </a:ext>
            </a:extLst>
          </p:cNvPr>
          <p:cNvSpPr/>
          <p:nvPr/>
        </p:nvSpPr>
        <p:spPr>
          <a:xfrm>
            <a:off x="4243844" y="1599903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601143EE-2205-F16B-40EF-8674B4FE6401}"/>
              </a:ext>
            </a:extLst>
          </p:cNvPr>
          <p:cNvSpPr/>
          <p:nvPr/>
        </p:nvSpPr>
        <p:spPr>
          <a:xfrm>
            <a:off x="3720314" y="2191962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558618C1-AEB2-66E6-A943-AE9934F41727}"/>
              </a:ext>
            </a:extLst>
          </p:cNvPr>
          <p:cNvSpPr/>
          <p:nvPr/>
        </p:nvSpPr>
        <p:spPr>
          <a:xfrm>
            <a:off x="5908210" y="2607812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17A52A4F-4914-E0BD-54DA-9A9114A21145}"/>
              </a:ext>
            </a:extLst>
          </p:cNvPr>
          <p:cNvSpPr/>
          <p:nvPr/>
        </p:nvSpPr>
        <p:spPr>
          <a:xfrm>
            <a:off x="4807121" y="3305665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35E9E89F-133C-6B1B-6F77-90F7FED0C503}"/>
              </a:ext>
            </a:extLst>
          </p:cNvPr>
          <p:cNvSpPr/>
          <p:nvPr/>
        </p:nvSpPr>
        <p:spPr>
          <a:xfrm>
            <a:off x="5352684" y="3159183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7040F2A4-D1B6-0FF4-CA52-7798554C60CD}"/>
              </a:ext>
            </a:extLst>
          </p:cNvPr>
          <p:cNvSpPr/>
          <p:nvPr/>
        </p:nvSpPr>
        <p:spPr>
          <a:xfrm>
            <a:off x="4518718" y="2621433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E83D5A63-08D9-56FA-7209-0E40B2E07C8A}"/>
              </a:ext>
            </a:extLst>
          </p:cNvPr>
          <p:cNvSpPr/>
          <p:nvPr/>
        </p:nvSpPr>
        <p:spPr>
          <a:xfrm>
            <a:off x="4978313" y="2283268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E20720EB-F854-9D40-7089-F128234D90FA}"/>
              </a:ext>
            </a:extLst>
          </p:cNvPr>
          <p:cNvSpPr/>
          <p:nvPr/>
        </p:nvSpPr>
        <p:spPr>
          <a:xfrm>
            <a:off x="4478351" y="2155341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6EF63DB1-53D1-657D-D78C-0A597F1A2796}"/>
              </a:ext>
            </a:extLst>
          </p:cNvPr>
          <p:cNvCxnSpPr>
            <a:stCxn id="10" idx="4"/>
            <a:endCxn id="35" idx="1"/>
          </p:cNvCxnSpPr>
          <p:nvPr/>
        </p:nvCxnSpPr>
        <p:spPr>
          <a:xfrm>
            <a:off x="3757483" y="2265203"/>
            <a:ext cx="322995" cy="97794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6220ADCE-91B2-8B7D-70BE-57036B26907C}"/>
              </a:ext>
            </a:extLst>
          </p:cNvPr>
          <p:cNvCxnSpPr>
            <a:cxnSpLocks/>
            <a:stCxn id="21" idx="3"/>
            <a:endCxn id="10" idx="0"/>
          </p:cNvCxnSpPr>
          <p:nvPr/>
        </p:nvCxnSpPr>
        <p:spPr>
          <a:xfrm flipH="1">
            <a:off x="3757483" y="1662418"/>
            <a:ext cx="497248" cy="5295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181E1AE4-3A66-D0CA-10E0-001B0EB0C5A8}"/>
              </a:ext>
            </a:extLst>
          </p:cNvPr>
          <p:cNvCxnSpPr>
            <a:cxnSpLocks/>
            <a:stCxn id="31" idx="2"/>
            <a:endCxn id="35" idx="5"/>
          </p:cNvCxnSpPr>
          <p:nvPr/>
        </p:nvCxnSpPr>
        <p:spPr>
          <a:xfrm flipH="1" flipV="1">
            <a:off x="4133042" y="3294939"/>
            <a:ext cx="709132" cy="49668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E6A930C4-5712-04DA-D4E7-DAE069761E08}"/>
              </a:ext>
            </a:extLst>
          </p:cNvPr>
          <p:cNvCxnSpPr>
            <a:cxnSpLocks/>
            <a:stCxn id="34" idx="3"/>
            <a:endCxn id="31" idx="6"/>
          </p:cNvCxnSpPr>
          <p:nvPr/>
        </p:nvCxnSpPr>
        <p:spPr>
          <a:xfrm flipH="1">
            <a:off x="4916512" y="3441574"/>
            <a:ext cx="862632" cy="3500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EA823108-9A66-597E-F7B2-0FDDEDC93CCC}"/>
              </a:ext>
            </a:extLst>
          </p:cNvPr>
          <p:cNvCxnSpPr>
            <a:cxnSpLocks/>
            <a:stCxn id="15" idx="4"/>
            <a:endCxn id="34" idx="0"/>
          </p:cNvCxnSpPr>
          <p:nvPr/>
        </p:nvCxnSpPr>
        <p:spPr>
          <a:xfrm flipH="1">
            <a:off x="5805426" y="2681053"/>
            <a:ext cx="139953" cy="6980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2D129CF5-F4A5-A574-F5FB-FDF991371AB4}"/>
              </a:ext>
            </a:extLst>
          </p:cNvPr>
          <p:cNvCxnSpPr>
            <a:cxnSpLocks/>
            <a:stCxn id="29" idx="1"/>
            <a:endCxn id="21" idx="6"/>
          </p:cNvCxnSpPr>
          <p:nvPr/>
        </p:nvCxnSpPr>
        <p:spPr>
          <a:xfrm flipH="1">
            <a:off x="4318182" y="1608855"/>
            <a:ext cx="957910" cy="2766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直线连接符 53">
            <a:extLst>
              <a:ext uri="{FF2B5EF4-FFF2-40B4-BE49-F238E27FC236}">
                <a16:creationId xmlns:a16="http://schemas.microsoft.com/office/drawing/2014/main" id="{49E108AE-1CD2-23E6-1ED8-7CB45CFDB058}"/>
              </a:ext>
            </a:extLst>
          </p:cNvPr>
          <p:cNvCxnSpPr>
            <a:cxnSpLocks/>
            <a:stCxn id="29" idx="5"/>
            <a:endCxn id="15" idx="0"/>
          </p:cNvCxnSpPr>
          <p:nvPr/>
        </p:nvCxnSpPr>
        <p:spPr>
          <a:xfrm>
            <a:off x="5328656" y="1660644"/>
            <a:ext cx="616723" cy="9471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DB1E8093-CBD6-35BC-8D49-0C18B4EAC184}"/>
              </a:ext>
            </a:extLst>
          </p:cNvPr>
          <p:cNvCxnSpPr>
            <a:cxnSpLocks/>
            <a:stCxn id="19" idx="6"/>
            <a:endCxn id="34" idx="1"/>
          </p:cNvCxnSpPr>
          <p:nvPr/>
        </p:nvCxnSpPr>
        <p:spPr>
          <a:xfrm>
            <a:off x="5427022" y="3195804"/>
            <a:ext cx="352122" cy="19398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直线连接符 61">
            <a:extLst>
              <a:ext uri="{FF2B5EF4-FFF2-40B4-BE49-F238E27FC236}">
                <a16:creationId xmlns:a16="http://schemas.microsoft.com/office/drawing/2014/main" id="{7D1EC29D-2D07-371A-1283-EA13A16E0D40}"/>
              </a:ext>
            </a:extLst>
          </p:cNvPr>
          <p:cNvCxnSpPr>
            <a:cxnSpLocks/>
            <a:stCxn id="18" idx="6"/>
            <a:endCxn id="19" idx="2"/>
          </p:cNvCxnSpPr>
          <p:nvPr/>
        </p:nvCxnSpPr>
        <p:spPr>
          <a:xfrm flipV="1">
            <a:off x="4881459" y="3195804"/>
            <a:ext cx="471225" cy="14648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直线连接符 64">
            <a:extLst>
              <a:ext uri="{FF2B5EF4-FFF2-40B4-BE49-F238E27FC236}">
                <a16:creationId xmlns:a16="http://schemas.microsoft.com/office/drawing/2014/main" id="{4D7F3A80-5652-52DC-42EB-5095BE5A5290}"/>
              </a:ext>
            </a:extLst>
          </p:cNvPr>
          <p:cNvCxnSpPr>
            <a:cxnSpLocks/>
            <a:stCxn id="18" idx="4"/>
            <a:endCxn id="31" idx="0"/>
          </p:cNvCxnSpPr>
          <p:nvPr/>
        </p:nvCxnSpPr>
        <p:spPr>
          <a:xfrm>
            <a:off x="4844290" y="3378906"/>
            <a:ext cx="35053" cy="37609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直线连接符 67">
            <a:extLst>
              <a:ext uri="{FF2B5EF4-FFF2-40B4-BE49-F238E27FC236}">
                <a16:creationId xmlns:a16="http://schemas.microsoft.com/office/drawing/2014/main" id="{7D7DE5CF-3B5E-DEBE-EF74-30B0CC0A5DFB}"/>
              </a:ext>
            </a:extLst>
          </p:cNvPr>
          <p:cNvCxnSpPr>
            <a:cxnSpLocks/>
            <a:stCxn id="35" idx="6"/>
            <a:endCxn id="18" idx="2"/>
          </p:cNvCxnSpPr>
          <p:nvPr/>
        </p:nvCxnSpPr>
        <p:spPr>
          <a:xfrm>
            <a:off x="4143929" y="3269045"/>
            <a:ext cx="663192" cy="7324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直线连接符 70">
            <a:extLst>
              <a:ext uri="{FF2B5EF4-FFF2-40B4-BE49-F238E27FC236}">
                <a16:creationId xmlns:a16="http://schemas.microsoft.com/office/drawing/2014/main" id="{6D78518B-5FB4-ACF6-1F79-265DBDA64108}"/>
              </a:ext>
            </a:extLst>
          </p:cNvPr>
          <p:cNvCxnSpPr>
            <a:cxnSpLocks/>
            <a:stCxn id="31" idx="7"/>
            <a:endCxn id="19" idx="3"/>
          </p:cNvCxnSpPr>
          <p:nvPr/>
        </p:nvCxnSpPr>
        <p:spPr>
          <a:xfrm flipV="1">
            <a:off x="4905625" y="3221698"/>
            <a:ext cx="457946" cy="54403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E03A11F4-8466-E774-F80A-AB75677536B9}"/>
              </a:ext>
            </a:extLst>
          </p:cNvPr>
          <p:cNvCxnSpPr>
            <a:cxnSpLocks/>
            <a:stCxn id="20" idx="3"/>
            <a:endCxn id="35" idx="0"/>
          </p:cNvCxnSpPr>
          <p:nvPr/>
        </p:nvCxnSpPr>
        <p:spPr>
          <a:xfrm flipH="1">
            <a:off x="4106760" y="2683948"/>
            <a:ext cx="422845" cy="5484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直线连接符 77">
            <a:extLst>
              <a:ext uri="{FF2B5EF4-FFF2-40B4-BE49-F238E27FC236}">
                <a16:creationId xmlns:a16="http://schemas.microsoft.com/office/drawing/2014/main" id="{9EA3F3A9-894A-7A15-A289-CCE298DE0E32}"/>
              </a:ext>
            </a:extLst>
          </p:cNvPr>
          <p:cNvCxnSpPr>
            <a:cxnSpLocks/>
            <a:stCxn id="20" idx="5"/>
            <a:endCxn id="19" idx="1"/>
          </p:cNvCxnSpPr>
          <p:nvPr/>
        </p:nvCxnSpPr>
        <p:spPr>
          <a:xfrm>
            <a:off x="4582169" y="2683948"/>
            <a:ext cx="781402" cy="48596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直线连接符 87">
            <a:extLst>
              <a:ext uri="{FF2B5EF4-FFF2-40B4-BE49-F238E27FC236}">
                <a16:creationId xmlns:a16="http://schemas.microsoft.com/office/drawing/2014/main" id="{4DD742FA-9D1F-276E-3634-7C8CE9E2AD35}"/>
              </a:ext>
            </a:extLst>
          </p:cNvPr>
          <p:cNvCxnSpPr>
            <a:cxnSpLocks/>
            <a:stCxn id="23" idx="4"/>
            <a:endCxn id="20" idx="0"/>
          </p:cNvCxnSpPr>
          <p:nvPr/>
        </p:nvCxnSpPr>
        <p:spPr>
          <a:xfrm>
            <a:off x="4515520" y="2228582"/>
            <a:ext cx="40367" cy="3928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直线连接符 90">
            <a:extLst>
              <a:ext uri="{FF2B5EF4-FFF2-40B4-BE49-F238E27FC236}">
                <a16:creationId xmlns:a16="http://schemas.microsoft.com/office/drawing/2014/main" id="{07765F87-3951-D188-18AA-A286B74B6E24}"/>
              </a:ext>
            </a:extLst>
          </p:cNvPr>
          <p:cNvCxnSpPr>
            <a:cxnSpLocks/>
            <a:stCxn id="21" idx="4"/>
            <a:endCxn id="23" idx="1"/>
          </p:cNvCxnSpPr>
          <p:nvPr/>
        </p:nvCxnSpPr>
        <p:spPr>
          <a:xfrm>
            <a:off x="4281013" y="1673144"/>
            <a:ext cx="208225" cy="49292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0" name="直线连接符 99">
            <a:extLst>
              <a:ext uri="{FF2B5EF4-FFF2-40B4-BE49-F238E27FC236}">
                <a16:creationId xmlns:a16="http://schemas.microsoft.com/office/drawing/2014/main" id="{63A5C250-A7DE-C339-F996-C9446F17C70C}"/>
              </a:ext>
            </a:extLst>
          </p:cNvPr>
          <p:cNvCxnSpPr>
            <a:cxnSpLocks/>
            <a:stCxn id="29" idx="4"/>
            <a:endCxn id="22" idx="7"/>
          </p:cNvCxnSpPr>
          <p:nvPr/>
        </p:nvCxnSpPr>
        <p:spPr>
          <a:xfrm flipH="1">
            <a:off x="5041764" y="1671370"/>
            <a:ext cx="260610" cy="62262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" name="直线连接符 102">
            <a:extLst>
              <a:ext uri="{FF2B5EF4-FFF2-40B4-BE49-F238E27FC236}">
                <a16:creationId xmlns:a16="http://schemas.microsoft.com/office/drawing/2014/main" id="{2CE1D4ED-5FA4-A4F6-5BC1-E882B047E885}"/>
              </a:ext>
            </a:extLst>
          </p:cNvPr>
          <p:cNvCxnSpPr>
            <a:cxnSpLocks/>
            <a:stCxn id="22" idx="5"/>
            <a:endCxn id="19" idx="0"/>
          </p:cNvCxnSpPr>
          <p:nvPr/>
        </p:nvCxnSpPr>
        <p:spPr>
          <a:xfrm>
            <a:off x="5041764" y="2345783"/>
            <a:ext cx="348089" cy="813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6" name="直线连接符 105">
            <a:extLst>
              <a:ext uri="{FF2B5EF4-FFF2-40B4-BE49-F238E27FC236}">
                <a16:creationId xmlns:a16="http://schemas.microsoft.com/office/drawing/2014/main" id="{2BBE2F7C-F06B-5772-A397-86148A707AFB}"/>
              </a:ext>
            </a:extLst>
          </p:cNvPr>
          <p:cNvCxnSpPr>
            <a:cxnSpLocks/>
            <a:stCxn id="23" idx="7"/>
            <a:endCxn id="29" idx="3"/>
          </p:cNvCxnSpPr>
          <p:nvPr/>
        </p:nvCxnSpPr>
        <p:spPr>
          <a:xfrm flipV="1">
            <a:off x="4541802" y="1660644"/>
            <a:ext cx="734290" cy="50542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2" name="直线连接符 131">
            <a:extLst>
              <a:ext uri="{FF2B5EF4-FFF2-40B4-BE49-F238E27FC236}">
                <a16:creationId xmlns:a16="http://schemas.microsoft.com/office/drawing/2014/main" id="{D2E3894A-3998-4C94-B339-786C1BE11789}"/>
              </a:ext>
            </a:extLst>
          </p:cNvPr>
          <p:cNvCxnSpPr>
            <a:cxnSpLocks/>
            <a:stCxn id="22" idx="5"/>
            <a:endCxn id="15" idx="1"/>
          </p:cNvCxnSpPr>
          <p:nvPr/>
        </p:nvCxnSpPr>
        <p:spPr>
          <a:xfrm>
            <a:off x="5041764" y="2345783"/>
            <a:ext cx="877333" cy="27275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0" name="直线连接符 139">
            <a:extLst>
              <a:ext uri="{FF2B5EF4-FFF2-40B4-BE49-F238E27FC236}">
                <a16:creationId xmlns:a16="http://schemas.microsoft.com/office/drawing/2014/main" id="{DF6AF502-CEA2-C7D6-9AB3-7A3D9EE03276}"/>
              </a:ext>
            </a:extLst>
          </p:cNvPr>
          <p:cNvCxnSpPr>
            <a:cxnSpLocks/>
            <a:stCxn id="19" idx="7"/>
            <a:endCxn id="15" idx="2"/>
          </p:cNvCxnSpPr>
          <p:nvPr/>
        </p:nvCxnSpPr>
        <p:spPr>
          <a:xfrm flipV="1">
            <a:off x="5416135" y="2644433"/>
            <a:ext cx="492075" cy="5254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D759CC61-C4D6-4351-DDC4-8A189758EBA3}"/>
              </a:ext>
            </a:extLst>
          </p:cNvPr>
          <p:cNvCxnSpPr>
            <a:cxnSpLocks/>
            <a:stCxn id="10" idx="6"/>
            <a:endCxn id="23" idx="2"/>
          </p:cNvCxnSpPr>
          <p:nvPr/>
        </p:nvCxnSpPr>
        <p:spPr>
          <a:xfrm flipV="1">
            <a:off x="3794652" y="2191962"/>
            <a:ext cx="683699" cy="366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2BEF0A18-C700-6097-B404-D544B75E5ABC}"/>
              </a:ext>
            </a:extLst>
          </p:cNvPr>
          <p:cNvCxnSpPr>
            <a:cxnSpLocks/>
            <a:stCxn id="10" idx="5"/>
            <a:endCxn id="20" idx="2"/>
          </p:cNvCxnSpPr>
          <p:nvPr/>
        </p:nvCxnSpPr>
        <p:spPr>
          <a:xfrm>
            <a:off x="3783765" y="2254477"/>
            <a:ext cx="734953" cy="4035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直线连接符 31">
            <a:extLst>
              <a:ext uri="{FF2B5EF4-FFF2-40B4-BE49-F238E27FC236}">
                <a16:creationId xmlns:a16="http://schemas.microsoft.com/office/drawing/2014/main" id="{E24EF325-1238-ADB8-111E-E05675656DAE}"/>
              </a:ext>
            </a:extLst>
          </p:cNvPr>
          <p:cNvCxnSpPr>
            <a:cxnSpLocks/>
            <a:stCxn id="22" idx="3"/>
            <a:endCxn id="20" idx="7"/>
          </p:cNvCxnSpPr>
          <p:nvPr/>
        </p:nvCxnSpPr>
        <p:spPr>
          <a:xfrm flipH="1">
            <a:off x="4582169" y="2345783"/>
            <a:ext cx="407031" cy="2863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直线连接符 37">
            <a:extLst>
              <a:ext uri="{FF2B5EF4-FFF2-40B4-BE49-F238E27FC236}">
                <a16:creationId xmlns:a16="http://schemas.microsoft.com/office/drawing/2014/main" id="{E3F54D62-824E-0476-5EEB-EC714980B359}"/>
              </a:ext>
            </a:extLst>
          </p:cNvPr>
          <p:cNvCxnSpPr>
            <a:cxnSpLocks/>
            <a:stCxn id="23" idx="6"/>
            <a:endCxn id="22" idx="2"/>
          </p:cNvCxnSpPr>
          <p:nvPr/>
        </p:nvCxnSpPr>
        <p:spPr>
          <a:xfrm>
            <a:off x="4552689" y="2191962"/>
            <a:ext cx="425624" cy="12792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16A0F4AE-7B6F-5D0E-F79F-B100F1342051}"/>
              </a:ext>
            </a:extLst>
          </p:cNvPr>
          <p:cNvCxnSpPr>
            <a:cxnSpLocks/>
            <a:stCxn id="20" idx="4"/>
            <a:endCxn id="18" idx="0"/>
          </p:cNvCxnSpPr>
          <p:nvPr/>
        </p:nvCxnSpPr>
        <p:spPr>
          <a:xfrm>
            <a:off x="4555887" y="2694674"/>
            <a:ext cx="288403" cy="6109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79326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581B61-E0B6-4A41-E10C-26AC41B8D7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椭圆 19">
            <a:extLst>
              <a:ext uri="{FF2B5EF4-FFF2-40B4-BE49-F238E27FC236}">
                <a16:creationId xmlns:a16="http://schemas.microsoft.com/office/drawing/2014/main" id="{6F647E07-3366-2903-BCC3-D83DE7AE42A9}"/>
              </a:ext>
            </a:extLst>
          </p:cNvPr>
          <p:cNvSpPr/>
          <p:nvPr/>
        </p:nvSpPr>
        <p:spPr>
          <a:xfrm>
            <a:off x="4518718" y="2621433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A414C8A3-AFD0-2742-F289-2DD5533E7FC1}"/>
              </a:ext>
            </a:extLst>
          </p:cNvPr>
          <p:cNvSpPr/>
          <p:nvPr/>
        </p:nvSpPr>
        <p:spPr>
          <a:xfrm>
            <a:off x="4978313" y="2283268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027BF137-6941-4726-EBEA-2057C7B7E84C}"/>
              </a:ext>
            </a:extLst>
          </p:cNvPr>
          <p:cNvSpPr/>
          <p:nvPr/>
        </p:nvSpPr>
        <p:spPr>
          <a:xfrm>
            <a:off x="4478351" y="2155341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8" name="直线连接符 87">
            <a:extLst>
              <a:ext uri="{FF2B5EF4-FFF2-40B4-BE49-F238E27FC236}">
                <a16:creationId xmlns:a16="http://schemas.microsoft.com/office/drawing/2014/main" id="{2BADC1BE-2BA9-A235-33D9-01A1E13D280B}"/>
              </a:ext>
            </a:extLst>
          </p:cNvPr>
          <p:cNvCxnSpPr>
            <a:cxnSpLocks/>
            <a:stCxn id="23" idx="4"/>
            <a:endCxn id="20" idx="0"/>
          </p:cNvCxnSpPr>
          <p:nvPr/>
        </p:nvCxnSpPr>
        <p:spPr>
          <a:xfrm>
            <a:off x="4515520" y="2228582"/>
            <a:ext cx="40367" cy="3928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直线连接符 31">
            <a:extLst>
              <a:ext uri="{FF2B5EF4-FFF2-40B4-BE49-F238E27FC236}">
                <a16:creationId xmlns:a16="http://schemas.microsoft.com/office/drawing/2014/main" id="{BACD5D0E-D3F9-E4DA-6D00-AFF895A1E517}"/>
              </a:ext>
            </a:extLst>
          </p:cNvPr>
          <p:cNvCxnSpPr>
            <a:cxnSpLocks/>
            <a:stCxn id="22" idx="3"/>
            <a:endCxn id="20" idx="7"/>
          </p:cNvCxnSpPr>
          <p:nvPr/>
        </p:nvCxnSpPr>
        <p:spPr>
          <a:xfrm flipH="1">
            <a:off x="4582169" y="2345783"/>
            <a:ext cx="407031" cy="2863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直线连接符 37">
            <a:extLst>
              <a:ext uri="{FF2B5EF4-FFF2-40B4-BE49-F238E27FC236}">
                <a16:creationId xmlns:a16="http://schemas.microsoft.com/office/drawing/2014/main" id="{3600215F-D0B8-66DA-2816-DA28899458BB}"/>
              </a:ext>
            </a:extLst>
          </p:cNvPr>
          <p:cNvCxnSpPr>
            <a:cxnSpLocks/>
            <a:stCxn id="23" idx="6"/>
            <a:endCxn id="22" idx="2"/>
          </p:cNvCxnSpPr>
          <p:nvPr/>
        </p:nvCxnSpPr>
        <p:spPr>
          <a:xfrm>
            <a:off x="4552689" y="2191962"/>
            <a:ext cx="425624" cy="12792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7EDEFA1A-3838-22DA-8FAC-AE4CB2B58CE4}"/>
              </a:ext>
            </a:extLst>
          </p:cNvPr>
          <p:cNvSpPr txBox="1"/>
          <p:nvPr/>
        </p:nvSpPr>
        <p:spPr>
          <a:xfrm>
            <a:off x="4382310" y="2687482"/>
            <a:ext cx="2664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A</a:t>
            </a:r>
            <a:endParaRPr kumimoji="1" lang="zh-CN" altLang="en-US" sz="10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F8631AA-6244-E3FA-CC6F-C5DC84EF6A9A}"/>
              </a:ext>
            </a:extLst>
          </p:cNvPr>
          <p:cNvSpPr txBox="1"/>
          <p:nvPr/>
        </p:nvSpPr>
        <p:spPr>
          <a:xfrm>
            <a:off x="5004595" y="2178786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B</a:t>
            </a:r>
            <a:endParaRPr kumimoji="1" lang="zh-CN" altLang="en-US" sz="1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9B870B7-0BFB-44F6-AD50-C6A41E95B3DB}"/>
              </a:ext>
            </a:extLst>
          </p:cNvPr>
          <p:cNvSpPr txBox="1"/>
          <p:nvPr/>
        </p:nvSpPr>
        <p:spPr>
          <a:xfrm>
            <a:off x="4354267" y="1902323"/>
            <a:ext cx="2648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C</a:t>
            </a:r>
            <a:endParaRPr kumimoji="1"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2166833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587079-E940-037A-1ADF-DE9536D501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椭圆 28">
            <a:extLst>
              <a:ext uri="{FF2B5EF4-FFF2-40B4-BE49-F238E27FC236}">
                <a16:creationId xmlns:a16="http://schemas.microsoft.com/office/drawing/2014/main" id="{8133A726-EFC9-AF7B-E328-574D1E36E319}"/>
              </a:ext>
            </a:extLst>
          </p:cNvPr>
          <p:cNvSpPr/>
          <p:nvPr/>
        </p:nvSpPr>
        <p:spPr>
          <a:xfrm>
            <a:off x="5265205" y="1598129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35024C2B-0171-C790-B342-5BCF26BE0F85}"/>
              </a:ext>
            </a:extLst>
          </p:cNvPr>
          <p:cNvSpPr/>
          <p:nvPr/>
        </p:nvSpPr>
        <p:spPr>
          <a:xfrm>
            <a:off x="4842174" y="3755005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FFAC45B9-2B42-967C-5274-60B31F2E9436}"/>
              </a:ext>
            </a:extLst>
          </p:cNvPr>
          <p:cNvSpPr/>
          <p:nvPr/>
        </p:nvSpPr>
        <p:spPr>
          <a:xfrm>
            <a:off x="5768257" y="3379059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C8A1A7A1-06CB-9458-111E-9F4F5221E660}"/>
              </a:ext>
            </a:extLst>
          </p:cNvPr>
          <p:cNvSpPr/>
          <p:nvPr/>
        </p:nvSpPr>
        <p:spPr>
          <a:xfrm>
            <a:off x="4069591" y="3232424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6E6319F4-7E27-FC66-5476-D981E0B11936}"/>
              </a:ext>
            </a:extLst>
          </p:cNvPr>
          <p:cNvSpPr/>
          <p:nvPr/>
        </p:nvSpPr>
        <p:spPr>
          <a:xfrm>
            <a:off x="4243844" y="1599903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71FA9A6D-A0C9-5AC2-7908-02C1169717B8}"/>
              </a:ext>
            </a:extLst>
          </p:cNvPr>
          <p:cNvSpPr/>
          <p:nvPr/>
        </p:nvSpPr>
        <p:spPr>
          <a:xfrm>
            <a:off x="3720314" y="2191962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14A0AF52-FB5F-CE87-E55A-A2485EFF18D2}"/>
              </a:ext>
            </a:extLst>
          </p:cNvPr>
          <p:cNvSpPr/>
          <p:nvPr/>
        </p:nvSpPr>
        <p:spPr>
          <a:xfrm>
            <a:off x="5908210" y="2607812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2A391BF3-6877-44A2-FFAF-3FFCDE6B8168}"/>
              </a:ext>
            </a:extLst>
          </p:cNvPr>
          <p:cNvSpPr/>
          <p:nvPr/>
        </p:nvSpPr>
        <p:spPr>
          <a:xfrm>
            <a:off x="4807121" y="3305665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DB61DF83-639F-F0B3-1483-4A4B090EED4E}"/>
              </a:ext>
            </a:extLst>
          </p:cNvPr>
          <p:cNvSpPr/>
          <p:nvPr/>
        </p:nvSpPr>
        <p:spPr>
          <a:xfrm>
            <a:off x="5352684" y="3159183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E73BF313-B8F7-2C18-D982-106E01CD1E38}"/>
              </a:ext>
            </a:extLst>
          </p:cNvPr>
          <p:cNvSpPr/>
          <p:nvPr/>
        </p:nvSpPr>
        <p:spPr>
          <a:xfrm>
            <a:off x="4518718" y="2621433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57AA4DF8-05DB-2B17-010F-9FEF6BEAF7A6}"/>
              </a:ext>
            </a:extLst>
          </p:cNvPr>
          <p:cNvSpPr/>
          <p:nvPr/>
        </p:nvSpPr>
        <p:spPr>
          <a:xfrm>
            <a:off x="4978313" y="2283268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4D8B298A-1284-5719-0B9F-850AD9868D4F}"/>
              </a:ext>
            </a:extLst>
          </p:cNvPr>
          <p:cNvSpPr/>
          <p:nvPr/>
        </p:nvSpPr>
        <p:spPr>
          <a:xfrm>
            <a:off x="4478351" y="2155341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2458BC7F-919E-AA92-35F4-8BC5CFE3D604}"/>
              </a:ext>
            </a:extLst>
          </p:cNvPr>
          <p:cNvCxnSpPr>
            <a:cxnSpLocks/>
            <a:stCxn id="29" idx="3"/>
            <a:endCxn id="20" idx="0"/>
          </p:cNvCxnSpPr>
          <p:nvPr/>
        </p:nvCxnSpPr>
        <p:spPr>
          <a:xfrm flipH="1">
            <a:off x="4555887" y="1660644"/>
            <a:ext cx="720205" cy="96078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直线连接符 71">
            <a:extLst>
              <a:ext uri="{FF2B5EF4-FFF2-40B4-BE49-F238E27FC236}">
                <a16:creationId xmlns:a16="http://schemas.microsoft.com/office/drawing/2014/main" id="{CDB08977-D493-F41C-0DF8-5FCA6BBBD83B}"/>
              </a:ext>
            </a:extLst>
          </p:cNvPr>
          <p:cNvCxnSpPr>
            <a:cxnSpLocks/>
            <a:stCxn id="20" idx="6"/>
            <a:endCxn id="15" idx="2"/>
          </p:cNvCxnSpPr>
          <p:nvPr/>
        </p:nvCxnSpPr>
        <p:spPr>
          <a:xfrm flipV="1">
            <a:off x="4593056" y="2644433"/>
            <a:ext cx="1315154" cy="136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直线连接符 75">
            <a:extLst>
              <a:ext uri="{FF2B5EF4-FFF2-40B4-BE49-F238E27FC236}">
                <a16:creationId xmlns:a16="http://schemas.microsoft.com/office/drawing/2014/main" id="{D6A946EE-8EDD-8F0F-F4EF-FF35A5FCAF22}"/>
              </a:ext>
            </a:extLst>
          </p:cNvPr>
          <p:cNvCxnSpPr>
            <a:cxnSpLocks/>
            <a:stCxn id="29" idx="5"/>
            <a:endCxn id="15" idx="0"/>
          </p:cNvCxnSpPr>
          <p:nvPr/>
        </p:nvCxnSpPr>
        <p:spPr>
          <a:xfrm>
            <a:off x="5328656" y="1660644"/>
            <a:ext cx="616723" cy="9471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0" name="文本框 79">
            <a:extLst>
              <a:ext uri="{FF2B5EF4-FFF2-40B4-BE49-F238E27FC236}">
                <a16:creationId xmlns:a16="http://schemas.microsoft.com/office/drawing/2014/main" id="{D0BD53FE-4595-9DFA-0305-8F4239C34228}"/>
              </a:ext>
            </a:extLst>
          </p:cNvPr>
          <p:cNvSpPr txBox="1"/>
          <p:nvPr/>
        </p:nvSpPr>
        <p:spPr>
          <a:xfrm>
            <a:off x="4339280" y="2601424"/>
            <a:ext cx="24237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700" dirty="0"/>
              <a:t>A</a:t>
            </a:r>
            <a:endParaRPr kumimoji="1" lang="zh-CN" altLang="en-US" sz="700" dirty="0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A50B36E6-4539-2364-B386-D846B343C514}"/>
              </a:ext>
            </a:extLst>
          </p:cNvPr>
          <p:cNvSpPr txBox="1"/>
          <p:nvPr/>
        </p:nvSpPr>
        <p:spPr>
          <a:xfrm>
            <a:off x="5162144" y="1434694"/>
            <a:ext cx="24077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700" dirty="0"/>
              <a:t>C</a:t>
            </a:r>
            <a:endParaRPr kumimoji="1" lang="zh-CN" altLang="en-US" sz="700" dirty="0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83279B29-C5F4-6DBD-14B5-315B94D312B9}"/>
              </a:ext>
            </a:extLst>
          </p:cNvPr>
          <p:cNvSpPr txBox="1"/>
          <p:nvPr/>
        </p:nvSpPr>
        <p:spPr>
          <a:xfrm>
            <a:off x="5920147" y="2607812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700" dirty="0"/>
              <a:t>B</a:t>
            </a:r>
            <a:endParaRPr kumimoji="1" lang="zh-CN" altLang="en-US" sz="700" dirty="0"/>
          </a:p>
        </p:txBody>
      </p:sp>
    </p:spTree>
    <p:extLst>
      <p:ext uri="{BB962C8B-B14F-4D97-AF65-F5344CB8AC3E}">
        <p14:creationId xmlns:p14="http://schemas.microsoft.com/office/powerpoint/2010/main" val="25123682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A5A6FE-505C-67EC-80C0-B1FB16EFDD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椭圆 28">
            <a:extLst>
              <a:ext uri="{FF2B5EF4-FFF2-40B4-BE49-F238E27FC236}">
                <a16:creationId xmlns:a16="http://schemas.microsoft.com/office/drawing/2014/main" id="{882BE529-D053-DB8F-02CF-733FDBE06AE1}"/>
              </a:ext>
            </a:extLst>
          </p:cNvPr>
          <p:cNvSpPr/>
          <p:nvPr/>
        </p:nvSpPr>
        <p:spPr>
          <a:xfrm>
            <a:off x="5265205" y="1598129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5F5F6EBC-E369-10B8-E510-6EDE2666C51A}"/>
              </a:ext>
            </a:extLst>
          </p:cNvPr>
          <p:cNvSpPr/>
          <p:nvPr/>
        </p:nvSpPr>
        <p:spPr>
          <a:xfrm>
            <a:off x="4842174" y="3755005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AAE4184D-EFF2-B418-4904-B754C59B9F6C}"/>
              </a:ext>
            </a:extLst>
          </p:cNvPr>
          <p:cNvSpPr/>
          <p:nvPr/>
        </p:nvSpPr>
        <p:spPr>
          <a:xfrm>
            <a:off x="5768257" y="3379059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FC82D1DF-EA58-10B2-BB09-653BD156CE73}"/>
              </a:ext>
            </a:extLst>
          </p:cNvPr>
          <p:cNvSpPr/>
          <p:nvPr/>
        </p:nvSpPr>
        <p:spPr>
          <a:xfrm>
            <a:off x="4069591" y="3232424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23D66FFF-23AE-407D-1A63-165FB433344F}"/>
              </a:ext>
            </a:extLst>
          </p:cNvPr>
          <p:cNvSpPr/>
          <p:nvPr/>
        </p:nvSpPr>
        <p:spPr>
          <a:xfrm>
            <a:off x="4243844" y="1599903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5069D1F0-C64A-7C75-06A6-296949093406}"/>
              </a:ext>
            </a:extLst>
          </p:cNvPr>
          <p:cNvSpPr/>
          <p:nvPr/>
        </p:nvSpPr>
        <p:spPr>
          <a:xfrm>
            <a:off x="3720314" y="2191962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6FF65C1D-14AF-DFB6-CA72-DF4A2CA1B9CA}"/>
              </a:ext>
            </a:extLst>
          </p:cNvPr>
          <p:cNvSpPr/>
          <p:nvPr/>
        </p:nvSpPr>
        <p:spPr>
          <a:xfrm>
            <a:off x="5908210" y="2607812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6FF48C41-1557-AAA9-4CB5-BF1CE2557A17}"/>
              </a:ext>
            </a:extLst>
          </p:cNvPr>
          <p:cNvSpPr/>
          <p:nvPr/>
        </p:nvSpPr>
        <p:spPr>
          <a:xfrm>
            <a:off x="4807121" y="3305665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D9B447BE-B6EF-89A3-028C-87D9275A4DC5}"/>
              </a:ext>
            </a:extLst>
          </p:cNvPr>
          <p:cNvSpPr/>
          <p:nvPr/>
        </p:nvSpPr>
        <p:spPr>
          <a:xfrm>
            <a:off x="5352684" y="3159183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02EF4304-94C3-6173-7549-4177569E89CA}"/>
              </a:ext>
            </a:extLst>
          </p:cNvPr>
          <p:cNvSpPr/>
          <p:nvPr/>
        </p:nvSpPr>
        <p:spPr>
          <a:xfrm>
            <a:off x="4518718" y="2621433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CF9DA2BE-D72C-4905-06C6-776B67ADE38F}"/>
              </a:ext>
            </a:extLst>
          </p:cNvPr>
          <p:cNvSpPr/>
          <p:nvPr/>
        </p:nvSpPr>
        <p:spPr>
          <a:xfrm>
            <a:off x="4978313" y="2283268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DE372D81-F1DB-3162-0B13-13F2DDB8F3A3}"/>
              </a:ext>
            </a:extLst>
          </p:cNvPr>
          <p:cNvSpPr/>
          <p:nvPr/>
        </p:nvSpPr>
        <p:spPr>
          <a:xfrm>
            <a:off x="4478351" y="2155341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FB595F74-0D8D-6822-6D15-54B912C37DC6}"/>
              </a:ext>
            </a:extLst>
          </p:cNvPr>
          <p:cNvCxnSpPr>
            <a:stCxn id="10" idx="4"/>
            <a:endCxn id="35" idx="1"/>
          </p:cNvCxnSpPr>
          <p:nvPr/>
        </p:nvCxnSpPr>
        <p:spPr>
          <a:xfrm>
            <a:off x="3757483" y="2265203"/>
            <a:ext cx="322995" cy="97794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2EBB5BF0-22F8-E51B-EBFD-3356013BD470}"/>
              </a:ext>
            </a:extLst>
          </p:cNvPr>
          <p:cNvCxnSpPr>
            <a:cxnSpLocks/>
            <a:stCxn id="21" idx="3"/>
            <a:endCxn id="10" idx="0"/>
          </p:cNvCxnSpPr>
          <p:nvPr/>
        </p:nvCxnSpPr>
        <p:spPr>
          <a:xfrm flipH="1">
            <a:off x="3757483" y="1662418"/>
            <a:ext cx="497248" cy="5295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35D27456-5D91-8EC8-B0AA-4A544C94548C}"/>
              </a:ext>
            </a:extLst>
          </p:cNvPr>
          <p:cNvCxnSpPr>
            <a:cxnSpLocks/>
            <a:stCxn id="31" idx="2"/>
            <a:endCxn id="35" idx="5"/>
          </p:cNvCxnSpPr>
          <p:nvPr/>
        </p:nvCxnSpPr>
        <p:spPr>
          <a:xfrm flipH="1" flipV="1">
            <a:off x="4133042" y="3294939"/>
            <a:ext cx="709132" cy="49668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2101C666-1A7E-8104-9A51-60DB4947C1C0}"/>
              </a:ext>
            </a:extLst>
          </p:cNvPr>
          <p:cNvCxnSpPr>
            <a:cxnSpLocks/>
            <a:stCxn id="34" idx="3"/>
            <a:endCxn id="31" idx="6"/>
          </p:cNvCxnSpPr>
          <p:nvPr/>
        </p:nvCxnSpPr>
        <p:spPr>
          <a:xfrm flipH="1">
            <a:off x="4916512" y="3441574"/>
            <a:ext cx="862632" cy="3500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27D1AEA3-EF37-BE74-20BA-DA97A5FFE9EF}"/>
              </a:ext>
            </a:extLst>
          </p:cNvPr>
          <p:cNvCxnSpPr>
            <a:cxnSpLocks/>
            <a:stCxn id="15" idx="4"/>
            <a:endCxn id="34" idx="0"/>
          </p:cNvCxnSpPr>
          <p:nvPr/>
        </p:nvCxnSpPr>
        <p:spPr>
          <a:xfrm flipH="1">
            <a:off x="5805426" y="2681053"/>
            <a:ext cx="139953" cy="6980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CB59539B-CFC3-AB8A-94D6-63ACD628E086}"/>
              </a:ext>
            </a:extLst>
          </p:cNvPr>
          <p:cNvCxnSpPr>
            <a:cxnSpLocks/>
            <a:stCxn id="29" idx="1"/>
            <a:endCxn id="21" idx="6"/>
          </p:cNvCxnSpPr>
          <p:nvPr/>
        </p:nvCxnSpPr>
        <p:spPr>
          <a:xfrm flipH="1">
            <a:off x="4318182" y="1608855"/>
            <a:ext cx="957910" cy="2766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直线连接符 53">
            <a:extLst>
              <a:ext uri="{FF2B5EF4-FFF2-40B4-BE49-F238E27FC236}">
                <a16:creationId xmlns:a16="http://schemas.microsoft.com/office/drawing/2014/main" id="{133929A9-46FF-3732-010D-780898754835}"/>
              </a:ext>
            </a:extLst>
          </p:cNvPr>
          <p:cNvCxnSpPr>
            <a:cxnSpLocks/>
            <a:stCxn id="29" idx="5"/>
            <a:endCxn id="15" idx="0"/>
          </p:cNvCxnSpPr>
          <p:nvPr/>
        </p:nvCxnSpPr>
        <p:spPr>
          <a:xfrm>
            <a:off x="5328656" y="1660644"/>
            <a:ext cx="616723" cy="9471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FB441260-FBA1-9A0C-3051-7A04E216551D}"/>
              </a:ext>
            </a:extLst>
          </p:cNvPr>
          <p:cNvCxnSpPr>
            <a:cxnSpLocks/>
            <a:stCxn id="19" idx="6"/>
            <a:endCxn id="34" idx="1"/>
          </p:cNvCxnSpPr>
          <p:nvPr/>
        </p:nvCxnSpPr>
        <p:spPr>
          <a:xfrm>
            <a:off x="5427022" y="3195804"/>
            <a:ext cx="352122" cy="19398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直线连接符 61">
            <a:extLst>
              <a:ext uri="{FF2B5EF4-FFF2-40B4-BE49-F238E27FC236}">
                <a16:creationId xmlns:a16="http://schemas.microsoft.com/office/drawing/2014/main" id="{1D1C8B78-162A-641C-2D32-2550855CBB14}"/>
              </a:ext>
            </a:extLst>
          </p:cNvPr>
          <p:cNvCxnSpPr>
            <a:cxnSpLocks/>
            <a:stCxn id="18" idx="6"/>
            <a:endCxn id="19" idx="2"/>
          </p:cNvCxnSpPr>
          <p:nvPr/>
        </p:nvCxnSpPr>
        <p:spPr>
          <a:xfrm flipV="1">
            <a:off x="4881459" y="3195804"/>
            <a:ext cx="471225" cy="14648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直线连接符 64">
            <a:extLst>
              <a:ext uri="{FF2B5EF4-FFF2-40B4-BE49-F238E27FC236}">
                <a16:creationId xmlns:a16="http://schemas.microsoft.com/office/drawing/2014/main" id="{4EC689C9-2897-3D45-BF27-73FE2B4CC68A}"/>
              </a:ext>
            </a:extLst>
          </p:cNvPr>
          <p:cNvCxnSpPr>
            <a:cxnSpLocks/>
            <a:stCxn id="18" idx="4"/>
            <a:endCxn id="31" idx="0"/>
          </p:cNvCxnSpPr>
          <p:nvPr/>
        </p:nvCxnSpPr>
        <p:spPr>
          <a:xfrm>
            <a:off x="4844290" y="3378906"/>
            <a:ext cx="35053" cy="37609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直线连接符 67">
            <a:extLst>
              <a:ext uri="{FF2B5EF4-FFF2-40B4-BE49-F238E27FC236}">
                <a16:creationId xmlns:a16="http://schemas.microsoft.com/office/drawing/2014/main" id="{7861660A-0C44-87CB-A963-ED99A8420F89}"/>
              </a:ext>
            </a:extLst>
          </p:cNvPr>
          <p:cNvCxnSpPr>
            <a:cxnSpLocks/>
            <a:stCxn id="35" idx="6"/>
            <a:endCxn id="18" idx="2"/>
          </p:cNvCxnSpPr>
          <p:nvPr/>
        </p:nvCxnSpPr>
        <p:spPr>
          <a:xfrm>
            <a:off x="4143929" y="3269045"/>
            <a:ext cx="663192" cy="7324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直线连接符 70">
            <a:extLst>
              <a:ext uri="{FF2B5EF4-FFF2-40B4-BE49-F238E27FC236}">
                <a16:creationId xmlns:a16="http://schemas.microsoft.com/office/drawing/2014/main" id="{D42CF902-5412-65F4-E129-12C4AE164376}"/>
              </a:ext>
            </a:extLst>
          </p:cNvPr>
          <p:cNvCxnSpPr>
            <a:cxnSpLocks/>
            <a:stCxn id="31" idx="7"/>
            <a:endCxn id="19" idx="3"/>
          </p:cNvCxnSpPr>
          <p:nvPr/>
        </p:nvCxnSpPr>
        <p:spPr>
          <a:xfrm flipV="1">
            <a:off x="4905625" y="3221698"/>
            <a:ext cx="457946" cy="54403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BD5664A0-3A92-9C68-1EB3-97CB0648C472}"/>
              </a:ext>
            </a:extLst>
          </p:cNvPr>
          <p:cNvCxnSpPr>
            <a:cxnSpLocks/>
            <a:stCxn id="20" idx="3"/>
            <a:endCxn id="35" idx="0"/>
          </p:cNvCxnSpPr>
          <p:nvPr/>
        </p:nvCxnSpPr>
        <p:spPr>
          <a:xfrm flipH="1">
            <a:off x="4106760" y="2683948"/>
            <a:ext cx="422845" cy="5484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直线连接符 77">
            <a:extLst>
              <a:ext uri="{FF2B5EF4-FFF2-40B4-BE49-F238E27FC236}">
                <a16:creationId xmlns:a16="http://schemas.microsoft.com/office/drawing/2014/main" id="{D3A330CF-058C-4584-8284-257D6DACC9B7}"/>
              </a:ext>
            </a:extLst>
          </p:cNvPr>
          <p:cNvCxnSpPr>
            <a:cxnSpLocks/>
            <a:stCxn id="20" idx="5"/>
            <a:endCxn id="19" idx="1"/>
          </p:cNvCxnSpPr>
          <p:nvPr/>
        </p:nvCxnSpPr>
        <p:spPr>
          <a:xfrm>
            <a:off x="4582169" y="2683948"/>
            <a:ext cx="781402" cy="48596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直线连接符 87">
            <a:extLst>
              <a:ext uri="{FF2B5EF4-FFF2-40B4-BE49-F238E27FC236}">
                <a16:creationId xmlns:a16="http://schemas.microsoft.com/office/drawing/2014/main" id="{DE5AA9AA-C199-27D8-09F2-301EEDB1D639}"/>
              </a:ext>
            </a:extLst>
          </p:cNvPr>
          <p:cNvCxnSpPr>
            <a:cxnSpLocks/>
            <a:stCxn id="23" idx="4"/>
            <a:endCxn id="20" idx="0"/>
          </p:cNvCxnSpPr>
          <p:nvPr/>
        </p:nvCxnSpPr>
        <p:spPr>
          <a:xfrm>
            <a:off x="4515520" y="2228582"/>
            <a:ext cx="40367" cy="3928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直线连接符 90">
            <a:extLst>
              <a:ext uri="{FF2B5EF4-FFF2-40B4-BE49-F238E27FC236}">
                <a16:creationId xmlns:a16="http://schemas.microsoft.com/office/drawing/2014/main" id="{7D44C525-6C84-5B6E-2AA3-A8DA77EA2646}"/>
              </a:ext>
            </a:extLst>
          </p:cNvPr>
          <p:cNvCxnSpPr>
            <a:cxnSpLocks/>
            <a:stCxn id="21" idx="4"/>
            <a:endCxn id="23" idx="1"/>
          </p:cNvCxnSpPr>
          <p:nvPr/>
        </p:nvCxnSpPr>
        <p:spPr>
          <a:xfrm>
            <a:off x="4281013" y="1673144"/>
            <a:ext cx="208225" cy="49292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0" name="直线连接符 99">
            <a:extLst>
              <a:ext uri="{FF2B5EF4-FFF2-40B4-BE49-F238E27FC236}">
                <a16:creationId xmlns:a16="http://schemas.microsoft.com/office/drawing/2014/main" id="{B89B7E5E-49BF-205E-FBBE-86D81528933F}"/>
              </a:ext>
            </a:extLst>
          </p:cNvPr>
          <p:cNvCxnSpPr>
            <a:cxnSpLocks/>
            <a:stCxn id="29" idx="4"/>
            <a:endCxn id="22" idx="7"/>
          </p:cNvCxnSpPr>
          <p:nvPr/>
        </p:nvCxnSpPr>
        <p:spPr>
          <a:xfrm flipH="1">
            <a:off x="5041764" y="1671370"/>
            <a:ext cx="260610" cy="62262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" name="直线连接符 102">
            <a:extLst>
              <a:ext uri="{FF2B5EF4-FFF2-40B4-BE49-F238E27FC236}">
                <a16:creationId xmlns:a16="http://schemas.microsoft.com/office/drawing/2014/main" id="{B2BB886F-EBD2-8BB1-B034-0497B171CED3}"/>
              </a:ext>
            </a:extLst>
          </p:cNvPr>
          <p:cNvCxnSpPr>
            <a:cxnSpLocks/>
            <a:stCxn id="22" idx="5"/>
            <a:endCxn id="19" idx="0"/>
          </p:cNvCxnSpPr>
          <p:nvPr/>
        </p:nvCxnSpPr>
        <p:spPr>
          <a:xfrm>
            <a:off x="5041764" y="2345783"/>
            <a:ext cx="348089" cy="813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6" name="直线连接符 105">
            <a:extLst>
              <a:ext uri="{FF2B5EF4-FFF2-40B4-BE49-F238E27FC236}">
                <a16:creationId xmlns:a16="http://schemas.microsoft.com/office/drawing/2014/main" id="{87D21B02-A18F-6B39-9A45-0651E9362FFB}"/>
              </a:ext>
            </a:extLst>
          </p:cNvPr>
          <p:cNvCxnSpPr>
            <a:cxnSpLocks/>
            <a:stCxn id="23" idx="7"/>
            <a:endCxn id="29" idx="3"/>
          </p:cNvCxnSpPr>
          <p:nvPr/>
        </p:nvCxnSpPr>
        <p:spPr>
          <a:xfrm flipV="1">
            <a:off x="4541802" y="1660644"/>
            <a:ext cx="734290" cy="50542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2" name="直线连接符 131">
            <a:extLst>
              <a:ext uri="{FF2B5EF4-FFF2-40B4-BE49-F238E27FC236}">
                <a16:creationId xmlns:a16="http://schemas.microsoft.com/office/drawing/2014/main" id="{11EAA166-127E-BC2E-9E89-D6329F5A6E39}"/>
              </a:ext>
            </a:extLst>
          </p:cNvPr>
          <p:cNvCxnSpPr>
            <a:cxnSpLocks/>
            <a:stCxn id="22" idx="5"/>
            <a:endCxn id="15" idx="1"/>
          </p:cNvCxnSpPr>
          <p:nvPr/>
        </p:nvCxnSpPr>
        <p:spPr>
          <a:xfrm>
            <a:off x="5041764" y="2345783"/>
            <a:ext cx="877333" cy="27275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0" name="直线连接符 139">
            <a:extLst>
              <a:ext uri="{FF2B5EF4-FFF2-40B4-BE49-F238E27FC236}">
                <a16:creationId xmlns:a16="http://schemas.microsoft.com/office/drawing/2014/main" id="{ACC1C485-4EE9-B95E-EAC9-B9CA05DEC5E7}"/>
              </a:ext>
            </a:extLst>
          </p:cNvPr>
          <p:cNvCxnSpPr>
            <a:cxnSpLocks/>
            <a:stCxn id="19" idx="7"/>
            <a:endCxn id="15" idx="2"/>
          </p:cNvCxnSpPr>
          <p:nvPr/>
        </p:nvCxnSpPr>
        <p:spPr>
          <a:xfrm flipV="1">
            <a:off x="5416135" y="2644433"/>
            <a:ext cx="492075" cy="5254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6FE8628F-5210-89A0-B995-F38A9A9872E6}"/>
              </a:ext>
            </a:extLst>
          </p:cNvPr>
          <p:cNvCxnSpPr>
            <a:cxnSpLocks/>
            <a:stCxn id="10" idx="6"/>
            <a:endCxn id="23" idx="2"/>
          </p:cNvCxnSpPr>
          <p:nvPr/>
        </p:nvCxnSpPr>
        <p:spPr>
          <a:xfrm flipV="1">
            <a:off x="3794652" y="2191962"/>
            <a:ext cx="683699" cy="366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450C2D8A-93EA-DBE9-C6BD-4B70BCD4B80A}"/>
              </a:ext>
            </a:extLst>
          </p:cNvPr>
          <p:cNvCxnSpPr>
            <a:cxnSpLocks/>
            <a:stCxn id="10" idx="5"/>
            <a:endCxn id="20" idx="2"/>
          </p:cNvCxnSpPr>
          <p:nvPr/>
        </p:nvCxnSpPr>
        <p:spPr>
          <a:xfrm>
            <a:off x="3783765" y="2254477"/>
            <a:ext cx="734953" cy="4035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直线连接符 31">
            <a:extLst>
              <a:ext uri="{FF2B5EF4-FFF2-40B4-BE49-F238E27FC236}">
                <a16:creationId xmlns:a16="http://schemas.microsoft.com/office/drawing/2014/main" id="{5C06C238-8412-7B9E-2A81-71DDB90A737E}"/>
              </a:ext>
            </a:extLst>
          </p:cNvPr>
          <p:cNvCxnSpPr>
            <a:cxnSpLocks/>
            <a:stCxn id="22" idx="3"/>
            <a:endCxn id="20" idx="7"/>
          </p:cNvCxnSpPr>
          <p:nvPr/>
        </p:nvCxnSpPr>
        <p:spPr>
          <a:xfrm flipH="1">
            <a:off x="4582169" y="2345783"/>
            <a:ext cx="407031" cy="2863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直线连接符 37">
            <a:extLst>
              <a:ext uri="{FF2B5EF4-FFF2-40B4-BE49-F238E27FC236}">
                <a16:creationId xmlns:a16="http://schemas.microsoft.com/office/drawing/2014/main" id="{589B9F85-7D61-E619-A641-CA142AAB1BCE}"/>
              </a:ext>
            </a:extLst>
          </p:cNvPr>
          <p:cNvCxnSpPr>
            <a:cxnSpLocks/>
            <a:stCxn id="23" idx="6"/>
            <a:endCxn id="22" idx="2"/>
          </p:cNvCxnSpPr>
          <p:nvPr/>
        </p:nvCxnSpPr>
        <p:spPr>
          <a:xfrm>
            <a:off x="4552689" y="2191962"/>
            <a:ext cx="425624" cy="12792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23DCCC12-46F1-0E95-B029-C0D43050657F}"/>
              </a:ext>
            </a:extLst>
          </p:cNvPr>
          <p:cNvCxnSpPr>
            <a:cxnSpLocks/>
            <a:stCxn id="20" idx="4"/>
            <a:endCxn id="18" idx="0"/>
          </p:cNvCxnSpPr>
          <p:nvPr/>
        </p:nvCxnSpPr>
        <p:spPr>
          <a:xfrm>
            <a:off x="4555887" y="2694674"/>
            <a:ext cx="288403" cy="6109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椭圆 1">
            <a:extLst>
              <a:ext uri="{FF2B5EF4-FFF2-40B4-BE49-F238E27FC236}">
                <a16:creationId xmlns:a16="http://schemas.microsoft.com/office/drawing/2014/main" id="{D33521A2-1615-226C-BE1C-47B22343F62A}"/>
              </a:ext>
            </a:extLst>
          </p:cNvPr>
          <p:cNvSpPr/>
          <p:nvPr/>
        </p:nvSpPr>
        <p:spPr>
          <a:xfrm>
            <a:off x="4967426" y="2679242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B901F59-F8B9-A664-9FAF-526EB2907D41}"/>
              </a:ext>
            </a:extLst>
          </p:cNvPr>
          <p:cNvSpPr txBox="1"/>
          <p:nvPr/>
        </p:nvSpPr>
        <p:spPr>
          <a:xfrm>
            <a:off x="4085568" y="1516373"/>
            <a:ext cx="23436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00" dirty="0"/>
              <a:t>A</a:t>
            </a:r>
            <a:endParaRPr kumimoji="1" lang="zh-CN" altLang="en-US" sz="6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73C2A6D-1ECF-1343-E043-A3C68377D69A}"/>
              </a:ext>
            </a:extLst>
          </p:cNvPr>
          <p:cNvSpPr txBox="1"/>
          <p:nvPr/>
        </p:nvSpPr>
        <p:spPr>
          <a:xfrm>
            <a:off x="3555684" y="2134228"/>
            <a:ext cx="22794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00" dirty="0"/>
              <a:t>B</a:t>
            </a:r>
            <a:endParaRPr kumimoji="1" lang="zh-CN" altLang="en-US" sz="6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0F25B5D-B3D4-AFF8-FECA-185DEB5F5BC0}"/>
              </a:ext>
            </a:extLst>
          </p:cNvPr>
          <p:cNvSpPr txBox="1"/>
          <p:nvPr/>
        </p:nvSpPr>
        <p:spPr>
          <a:xfrm>
            <a:off x="4404957" y="1994707"/>
            <a:ext cx="23275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00" dirty="0"/>
              <a:t>C</a:t>
            </a:r>
            <a:endParaRPr kumimoji="1" lang="zh-CN" altLang="en-US" sz="6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B12A2B7-BCF7-6193-2A06-D27549DE0FCD}"/>
              </a:ext>
            </a:extLst>
          </p:cNvPr>
          <p:cNvSpPr txBox="1"/>
          <p:nvPr/>
        </p:nvSpPr>
        <p:spPr>
          <a:xfrm>
            <a:off x="4801346" y="2642885"/>
            <a:ext cx="22634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00" dirty="0"/>
              <a:t>P</a:t>
            </a:r>
            <a:endParaRPr kumimoji="1" lang="zh-CN" altLang="en-US" sz="600" dirty="0"/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6035978F-E216-F1FB-3133-3D9A00AF4C00}"/>
              </a:ext>
            </a:extLst>
          </p:cNvPr>
          <p:cNvCxnSpPr>
            <a:cxnSpLocks/>
          </p:cNvCxnSpPr>
          <p:nvPr/>
        </p:nvCxnSpPr>
        <p:spPr>
          <a:xfrm flipV="1">
            <a:off x="3892488" y="2154720"/>
            <a:ext cx="459905" cy="302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C62DD563-2374-F203-06C5-6CA87718C6F9}"/>
              </a:ext>
            </a:extLst>
          </p:cNvPr>
          <p:cNvCxnSpPr>
            <a:cxnSpLocks/>
          </p:cNvCxnSpPr>
          <p:nvPr/>
        </p:nvCxnSpPr>
        <p:spPr>
          <a:xfrm flipH="1">
            <a:off x="3892488" y="2249515"/>
            <a:ext cx="522412" cy="258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1A30D64E-A67F-0FD0-22DC-2EBC226A59A8}"/>
              </a:ext>
            </a:extLst>
          </p:cNvPr>
          <p:cNvCxnSpPr>
            <a:cxnSpLocks/>
          </p:cNvCxnSpPr>
          <p:nvPr/>
        </p:nvCxnSpPr>
        <p:spPr>
          <a:xfrm>
            <a:off x="4006107" y="2332478"/>
            <a:ext cx="324480" cy="1564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直线箭头连接符 51">
            <a:extLst>
              <a:ext uri="{FF2B5EF4-FFF2-40B4-BE49-F238E27FC236}">
                <a16:creationId xmlns:a16="http://schemas.microsoft.com/office/drawing/2014/main" id="{223DE6CB-0836-181A-C42D-A4D140D7BC39}"/>
              </a:ext>
            </a:extLst>
          </p:cNvPr>
          <p:cNvCxnSpPr>
            <a:cxnSpLocks/>
          </p:cNvCxnSpPr>
          <p:nvPr/>
        </p:nvCxnSpPr>
        <p:spPr>
          <a:xfrm flipH="1" flipV="1">
            <a:off x="4475525" y="2293768"/>
            <a:ext cx="12083" cy="3093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线箭头连接符 55">
            <a:extLst>
              <a:ext uri="{FF2B5EF4-FFF2-40B4-BE49-F238E27FC236}">
                <a16:creationId xmlns:a16="http://schemas.microsoft.com/office/drawing/2014/main" id="{EBE6F68F-2704-E92B-7946-D5669B1372D2}"/>
              </a:ext>
            </a:extLst>
          </p:cNvPr>
          <p:cNvCxnSpPr>
            <a:cxnSpLocks/>
          </p:cNvCxnSpPr>
          <p:nvPr/>
        </p:nvCxnSpPr>
        <p:spPr>
          <a:xfrm>
            <a:off x="4582169" y="2284136"/>
            <a:ext cx="24423" cy="2422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直线箭头连接符 60">
            <a:extLst>
              <a:ext uri="{FF2B5EF4-FFF2-40B4-BE49-F238E27FC236}">
                <a16:creationId xmlns:a16="http://schemas.microsoft.com/office/drawing/2014/main" id="{3AB1AFCD-25D8-AD17-F11F-59443A30AA79}"/>
              </a:ext>
            </a:extLst>
          </p:cNvPr>
          <p:cNvCxnSpPr>
            <a:cxnSpLocks/>
          </p:cNvCxnSpPr>
          <p:nvPr/>
        </p:nvCxnSpPr>
        <p:spPr>
          <a:xfrm flipV="1">
            <a:off x="4639267" y="2337019"/>
            <a:ext cx="266358" cy="1853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直线箭头连接符 65">
            <a:extLst>
              <a:ext uri="{FF2B5EF4-FFF2-40B4-BE49-F238E27FC236}">
                <a16:creationId xmlns:a16="http://schemas.microsoft.com/office/drawing/2014/main" id="{08314326-311D-4826-86F6-0F963A9B2244}"/>
              </a:ext>
            </a:extLst>
          </p:cNvPr>
          <p:cNvCxnSpPr>
            <a:cxnSpLocks/>
          </p:cNvCxnSpPr>
          <p:nvPr/>
        </p:nvCxnSpPr>
        <p:spPr>
          <a:xfrm flipH="1">
            <a:off x="4700088" y="2414888"/>
            <a:ext cx="299999" cy="2000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直线箭头连接符 71">
            <a:extLst>
              <a:ext uri="{FF2B5EF4-FFF2-40B4-BE49-F238E27FC236}">
                <a16:creationId xmlns:a16="http://schemas.microsoft.com/office/drawing/2014/main" id="{3F8C8210-5A21-5B39-2CA6-B1B6EE51FBA9}"/>
              </a:ext>
            </a:extLst>
          </p:cNvPr>
          <p:cNvCxnSpPr>
            <a:cxnSpLocks/>
          </p:cNvCxnSpPr>
          <p:nvPr/>
        </p:nvCxnSpPr>
        <p:spPr>
          <a:xfrm>
            <a:off x="4657560" y="2672572"/>
            <a:ext cx="629419" cy="3749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直线箭头连接符 75">
            <a:extLst>
              <a:ext uri="{FF2B5EF4-FFF2-40B4-BE49-F238E27FC236}">
                <a16:creationId xmlns:a16="http://schemas.microsoft.com/office/drawing/2014/main" id="{F39738D3-D29C-BD6D-1382-7EC5E7251001}"/>
              </a:ext>
            </a:extLst>
          </p:cNvPr>
          <p:cNvCxnSpPr>
            <a:cxnSpLocks/>
          </p:cNvCxnSpPr>
          <p:nvPr/>
        </p:nvCxnSpPr>
        <p:spPr>
          <a:xfrm flipH="1" flipV="1">
            <a:off x="5018035" y="2460038"/>
            <a:ext cx="173895" cy="3872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文本框 80">
            <a:extLst>
              <a:ext uri="{FF2B5EF4-FFF2-40B4-BE49-F238E27FC236}">
                <a16:creationId xmlns:a16="http://schemas.microsoft.com/office/drawing/2014/main" id="{02F39082-392C-9A1A-06DF-0542AC20C4C3}"/>
              </a:ext>
            </a:extLst>
          </p:cNvPr>
          <p:cNvSpPr txBox="1"/>
          <p:nvPr/>
        </p:nvSpPr>
        <p:spPr>
          <a:xfrm>
            <a:off x="4044529" y="2008904"/>
            <a:ext cx="21833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00" dirty="0"/>
              <a:t>1</a:t>
            </a:r>
            <a:endParaRPr kumimoji="1" lang="zh-CN" altLang="en-US" sz="500" dirty="0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FC5C9E9B-CE8A-5946-6D56-D0B305C83F17}"/>
              </a:ext>
            </a:extLst>
          </p:cNvPr>
          <p:cNvSpPr txBox="1"/>
          <p:nvPr/>
        </p:nvSpPr>
        <p:spPr>
          <a:xfrm>
            <a:off x="4227144" y="2218005"/>
            <a:ext cx="21833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00" dirty="0"/>
              <a:t>2</a:t>
            </a:r>
            <a:endParaRPr kumimoji="1" lang="zh-CN" altLang="en-US" sz="500" dirty="0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161816A2-B4FD-4B45-362B-F4EC9EDCF397}"/>
              </a:ext>
            </a:extLst>
          </p:cNvPr>
          <p:cNvSpPr txBox="1"/>
          <p:nvPr/>
        </p:nvSpPr>
        <p:spPr>
          <a:xfrm>
            <a:off x="4096699" y="2286988"/>
            <a:ext cx="21833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00" dirty="0"/>
              <a:t>3</a:t>
            </a:r>
            <a:endParaRPr kumimoji="1" lang="zh-CN" altLang="en-US" sz="500" dirty="0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815F116B-865A-3D14-6461-8B777587F323}"/>
              </a:ext>
            </a:extLst>
          </p:cNvPr>
          <p:cNvSpPr txBox="1"/>
          <p:nvPr/>
        </p:nvSpPr>
        <p:spPr>
          <a:xfrm>
            <a:off x="4326106" y="2359712"/>
            <a:ext cx="21833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00" dirty="0"/>
              <a:t>4</a:t>
            </a:r>
            <a:endParaRPr kumimoji="1" lang="zh-CN" altLang="en-US" sz="500" dirty="0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21CD209F-D963-D5FB-ED81-27B9E894677D}"/>
              </a:ext>
            </a:extLst>
          </p:cNvPr>
          <p:cNvSpPr txBox="1"/>
          <p:nvPr/>
        </p:nvSpPr>
        <p:spPr>
          <a:xfrm>
            <a:off x="4523381" y="2261457"/>
            <a:ext cx="21833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00" dirty="0"/>
              <a:t>5</a:t>
            </a:r>
            <a:endParaRPr kumimoji="1" lang="zh-CN" altLang="en-US" sz="500" dirty="0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77EBAA4C-8699-6D48-8CD4-47B2D1F514BF}"/>
              </a:ext>
            </a:extLst>
          </p:cNvPr>
          <p:cNvSpPr txBox="1"/>
          <p:nvPr/>
        </p:nvSpPr>
        <p:spPr>
          <a:xfrm>
            <a:off x="4628925" y="2305025"/>
            <a:ext cx="21833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00" dirty="0"/>
              <a:t>6</a:t>
            </a:r>
            <a:endParaRPr kumimoji="1" lang="zh-CN" altLang="en-US" sz="500" dirty="0"/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99363D2C-AF28-6D73-754D-48B183D3FFC4}"/>
              </a:ext>
            </a:extLst>
          </p:cNvPr>
          <p:cNvSpPr txBox="1"/>
          <p:nvPr/>
        </p:nvSpPr>
        <p:spPr>
          <a:xfrm>
            <a:off x="4808039" y="2457542"/>
            <a:ext cx="21833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00" dirty="0"/>
              <a:t>7</a:t>
            </a:r>
            <a:endParaRPr kumimoji="1" lang="zh-CN" altLang="en-US" sz="500" dirty="0"/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731E521A-A124-AE2B-A0B2-7C0B9565D4F5}"/>
              </a:ext>
            </a:extLst>
          </p:cNvPr>
          <p:cNvSpPr txBox="1"/>
          <p:nvPr/>
        </p:nvSpPr>
        <p:spPr>
          <a:xfrm>
            <a:off x="4951814" y="2778144"/>
            <a:ext cx="21833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00" dirty="0"/>
              <a:t>8</a:t>
            </a:r>
            <a:endParaRPr kumimoji="1" lang="zh-CN" altLang="en-US" sz="500" dirty="0"/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0356A238-2B12-829A-2987-238B098DEF3F}"/>
              </a:ext>
            </a:extLst>
          </p:cNvPr>
          <p:cNvSpPr txBox="1"/>
          <p:nvPr/>
        </p:nvSpPr>
        <p:spPr>
          <a:xfrm>
            <a:off x="4920883" y="2491564"/>
            <a:ext cx="21833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00" dirty="0"/>
              <a:t>9</a:t>
            </a:r>
            <a:endParaRPr kumimoji="1" lang="zh-CN" altLang="en-US" sz="500" dirty="0"/>
          </a:p>
        </p:txBody>
      </p:sp>
    </p:spTree>
    <p:extLst>
      <p:ext uri="{BB962C8B-B14F-4D97-AF65-F5344CB8AC3E}">
        <p14:creationId xmlns:p14="http://schemas.microsoft.com/office/powerpoint/2010/main" val="1837027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A7312C-AB66-6929-69FD-763E26081F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52E5A320-86C3-66D1-7ACA-4F2C725B592A}"/>
              </a:ext>
            </a:extLst>
          </p:cNvPr>
          <p:cNvCxnSpPr/>
          <p:nvPr/>
        </p:nvCxnSpPr>
        <p:spPr>
          <a:xfrm>
            <a:off x="5686097" y="2070538"/>
            <a:ext cx="914400" cy="9144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5E428898-312E-E3D4-EE43-02C30B121A15}"/>
              </a:ext>
            </a:extLst>
          </p:cNvPr>
          <p:cNvCxnSpPr/>
          <p:nvPr/>
        </p:nvCxnSpPr>
        <p:spPr>
          <a:xfrm flipH="1">
            <a:off x="4393324" y="2070538"/>
            <a:ext cx="1292773" cy="1030014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BDF9E249-6D8D-E305-9586-66D38DE934E2}"/>
              </a:ext>
            </a:extLst>
          </p:cNvPr>
          <p:cNvCxnSpPr/>
          <p:nvPr/>
        </p:nvCxnSpPr>
        <p:spPr>
          <a:xfrm flipH="1">
            <a:off x="4393324" y="2984938"/>
            <a:ext cx="2207173" cy="115614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F63FD69C-40FC-4D92-DBAE-0C86F49D3ABC}"/>
              </a:ext>
            </a:extLst>
          </p:cNvPr>
          <p:cNvSpPr txBox="1"/>
          <p:nvPr/>
        </p:nvSpPr>
        <p:spPr>
          <a:xfrm>
            <a:off x="4004441" y="3100552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P1</a:t>
            </a:r>
            <a:endParaRPr kumimoji="1"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552C4B2-3B74-6F2C-61E7-A25D76227FEE}"/>
              </a:ext>
            </a:extLst>
          </p:cNvPr>
          <p:cNvSpPr txBox="1"/>
          <p:nvPr/>
        </p:nvSpPr>
        <p:spPr>
          <a:xfrm>
            <a:off x="5469950" y="2083124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P2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A10014D-4428-5B5A-B5AC-6CB07E5A3691}"/>
              </a:ext>
            </a:extLst>
          </p:cNvPr>
          <p:cNvSpPr txBox="1"/>
          <p:nvPr/>
        </p:nvSpPr>
        <p:spPr>
          <a:xfrm>
            <a:off x="6568560" y="2915886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P3</a:t>
            </a:r>
            <a:endParaRPr kumimoji="1" lang="zh-CN" altLang="en-US" dirty="0"/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DB7EB0E3-F9FF-B7E0-E817-7187D3CB3E4A}"/>
              </a:ext>
            </a:extLst>
          </p:cNvPr>
          <p:cNvCxnSpPr/>
          <p:nvPr/>
        </p:nvCxnSpPr>
        <p:spPr>
          <a:xfrm flipV="1">
            <a:off x="5510048" y="2070538"/>
            <a:ext cx="0" cy="6936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FCA1F5D2-69EF-329F-1509-1CA6E86481D2}"/>
              </a:ext>
            </a:extLst>
          </p:cNvPr>
          <p:cNvSpPr txBox="1"/>
          <p:nvPr/>
        </p:nvSpPr>
        <p:spPr>
          <a:xfrm>
            <a:off x="5548308" y="2358965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rgbClr val="FF0000"/>
                </a:solidFill>
              </a:rPr>
              <a:t>N1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2" name="直线连接符 5">
            <a:extLst>
              <a:ext uri="{FF2B5EF4-FFF2-40B4-BE49-F238E27FC236}">
                <a16:creationId xmlns:a16="http://schemas.microsoft.com/office/drawing/2014/main" id="{3B0D947D-EA80-D6AA-59A8-83AD0DE8AF1F}"/>
              </a:ext>
            </a:extLst>
          </p:cNvPr>
          <p:cNvCxnSpPr>
            <a:cxnSpLocks/>
          </p:cNvCxnSpPr>
          <p:nvPr/>
        </p:nvCxnSpPr>
        <p:spPr>
          <a:xfrm>
            <a:off x="4623758" y="1329430"/>
            <a:ext cx="1062339" cy="74110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直线连接符 9">
            <a:extLst>
              <a:ext uri="{FF2B5EF4-FFF2-40B4-BE49-F238E27FC236}">
                <a16:creationId xmlns:a16="http://schemas.microsoft.com/office/drawing/2014/main" id="{CF242787-83CE-D88F-0B0E-6315F6FA8733}"/>
              </a:ext>
            </a:extLst>
          </p:cNvPr>
          <p:cNvCxnSpPr>
            <a:cxnSpLocks/>
          </p:cNvCxnSpPr>
          <p:nvPr/>
        </p:nvCxnSpPr>
        <p:spPr>
          <a:xfrm flipH="1">
            <a:off x="4393324" y="1311955"/>
            <a:ext cx="230434" cy="178859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14">
            <a:extLst>
              <a:ext uri="{FF2B5EF4-FFF2-40B4-BE49-F238E27FC236}">
                <a16:creationId xmlns:a16="http://schemas.microsoft.com/office/drawing/2014/main" id="{5FDF2853-D758-7111-8DB6-27740E3AAD08}"/>
              </a:ext>
            </a:extLst>
          </p:cNvPr>
          <p:cNvCxnSpPr>
            <a:cxnSpLocks/>
          </p:cNvCxnSpPr>
          <p:nvPr/>
        </p:nvCxnSpPr>
        <p:spPr>
          <a:xfrm>
            <a:off x="4906843" y="2047297"/>
            <a:ext cx="341087" cy="1943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AC08D890-C19E-5BA1-2B1E-6527770D89C0}"/>
              </a:ext>
            </a:extLst>
          </p:cNvPr>
          <p:cNvSpPr txBox="1"/>
          <p:nvPr/>
        </p:nvSpPr>
        <p:spPr>
          <a:xfrm>
            <a:off x="4578975" y="1590847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rgbClr val="FF0000"/>
                </a:solidFill>
              </a:rPr>
              <a:t>N2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24" name="直线连接符 9">
            <a:extLst>
              <a:ext uri="{FF2B5EF4-FFF2-40B4-BE49-F238E27FC236}">
                <a16:creationId xmlns:a16="http://schemas.microsoft.com/office/drawing/2014/main" id="{B14967DF-3D76-7D74-8F27-A1EA58C99B2F}"/>
              </a:ext>
            </a:extLst>
          </p:cNvPr>
          <p:cNvCxnSpPr>
            <a:cxnSpLocks/>
          </p:cNvCxnSpPr>
          <p:nvPr/>
        </p:nvCxnSpPr>
        <p:spPr>
          <a:xfrm flipH="1">
            <a:off x="3395168" y="1329430"/>
            <a:ext cx="1231300" cy="46526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线连接符 9">
            <a:extLst>
              <a:ext uri="{FF2B5EF4-FFF2-40B4-BE49-F238E27FC236}">
                <a16:creationId xmlns:a16="http://schemas.microsoft.com/office/drawing/2014/main" id="{FB799DEA-C09A-1772-2B7A-B24FCFE9C975}"/>
              </a:ext>
            </a:extLst>
          </p:cNvPr>
          <p:cNvCxnSpPr>
            <a:cxnSpLocks/>
          </p:cNvCxnSpPr>
          <p:nvPr/>
        </p:nvCxnSpPr>
        <p:spPr>
          <a:xfrm flipH="1" flipV="1">
            <a:off x="3414407" y="1794697"/>
            <a:ext cx="978917" cy="130585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线连接符 9">
            <a:extLst>
              <a:ext uri="{FF2B5EF4-FFF2-40B4-BE49-F238E27FC236}">
                <a16:creationId xmlns:a16="http://schemas.microsoft.com/office/drawing/2014/main" id="{F0034C9E-CBA9-FD00-554A-6DE39E094A3F}"/>
              </a:ext>
            </a:extLst>
          </p:cNvPr>
          <p:cNvCxnSpPr>
            <a:cxnSpLocks/>
          </p:cNvCxnSpPr>
          <p:nvPr/>
        </p:nvCxnSpPr>
        <p:spPr>
          <a:xfrm flipV="1">
            <a:off x="4634386" y="715353"/>
            <a:ext cx="1174258" cy="61184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线连接符 9">
            <a:extLst>
              <a:ext uri="{FF2B5EF4-FFF2-40B4-BE49-F238E27FC236}">
                <a16:creationId xmlns:a16="http://schemas.microsoft.com/office/drawing/2014/main" id="{ED65B28E-F1A0-EBE7-087F-4596C8F9725C}"/>
              </a:ext>
            </a:extLst>
          </p:cNvPr>
          <p:cNvCxnSpPr>
            <a:cxnSpLocks/>
          </p:cNvCxnSpPr>
          <p:nvPr/>
        </p:nvCxnSpPr>
        <p:spPr>
          <a:xfrm flipH="1">
            <a:off x="5686097" y="711903"/>
            <a:ext cx="130465" cy="137611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9">
            <a:extLst>
              <a:ext uri="{FF2B5EF4-FFF2-40B4-BE49-F238E27FC236}">
                <a16:creationId xmlns:a16="http://schemas.microsoft.com/office/drawing/2014/main" id="{EA7AA963-A66D-BB16-52E5-69293AEF9BD6}"/>
              </a:ext>
            </a:extLst>
          </p:cNvPr>
          <p:cNvCxnSpPr>
            <a:cxnSpLocks/>
          </p:cNvCxnSpPr>
          <p:nvPr/>
        </p:nvCxnSpPr>
        <p:spPr>
          <a:xfrm flipH="1" flipV="1">
            <a:off x="4393324" y="3091044"/>
            <a:ext cx="941053" cy="39387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9">
            <a:extLst>
              <a:ext uri="{FF2B5EF4-FFF2-40B4-BE49-F238E27FC236}">
                <a16:creationId xmlns:a16="http://schemas.microsoft.com/office/drawing/2014/main" id="{4EC5EFE0-56B4-F797-96A8-D8A84A3E3736}"/>
              </a:ext>
            </a:extLst>
          </p:cNvPr>
          <p:cNvCxnSpPr>
            <a:cxnSpLocks/>
          </p:cNvCxnSpPr>
          <p:nvPr/>
        </p:nvCxnSpPr>
        <p:spPr>
          <a:xfrm flipH="1">
            <a:off x="5334377" y="2984938"/>
            <a:ext cx="1266120" cy="49997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直线箭头连接符 14">
            <a:extLst>
              <a:ext uri="{FF2B5EF4-FFF2-40B4-BE49-F238E27FC236}">
                <a16:creationId xmlns:a16="http://schemas.microsoft.com/office/drawing/2014/main" id="{EFAACD25-F789-6BDE-11EB-105A1757FEBD}"/>
              </a:ext>
            </a:extLst>
          </p:cNvPr>
          <p:cNvCxnSpPr>
            <a:cxnSpLocks/>
          </p:cNvCxnSpPr>
          <p:nvPr/>
        </p:nvCxnSpPr>
        <p:spPr>
          <a:xfrm flipH="1" flipV="1">
            <a:off x="5274469" y="2764220"/>
            <a:ext cx="117011" cy="4424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3B121C70-DC5B-3ABC-3D33-B37FC213C933}"/>
              </a:ext>
            </a:extLst>
          </p:cNvPr>
          <p:cNvSpPr txBox="1"/>
          <p:nvPr/>
        </p:nvSpPr>
        <p:spPr>
          <a:xfrm>
            <a:off x="4897431" y="2992610"/>
            <a:ext cx="474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>
                <a:solidFill>
                  <a:srgbClr val="FF0000"/>
                </a:solidFill>
              </a:rPr>
              <a:t>N3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62" name="直线连接符 9">
            <a:extLst>
              <a:ext uri="{FF2B5EF4-FFF2-40B4-BE49-F238E27FC236}">
                <a16:creationId xmlns:a16="http://schemas.microsoft.com/office/drawing/2014/main" id="{B19BB4AF-E052-F093-A5A4-26A12FF3BEBD}"/>
              </a:ext>
            </a:extLst>
          </p:cNvPr>
          <p:cNvCxnSpPr>
            <a:cxnSpLocks/>
          </p:cNvCxnSpPr>
          <p:nvPr/>
        </p:nvCxnSpPr>
        <p:spPr>
          <a:xfrm>
            <a:off x="5816562" y="709675"/>
            <a:ext cx="1043793" cy="113294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直线连接符 9">
            <a:extLst>
              <a:ext uri="{FF2B5EF4-FFF2-40B4-BE49-F238E27FC236}">
                <a16:creationId xmlns:a16="http://schemas.microsoft.com/office/drawing/2014/main" id="{BB44FD51-F77D-7C35-9266-2C6B55383D01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5686516" y="1869551"/>
            <a:ext cx="1173839" cy="21357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直线连接符 9">
            <a:extLst>
              <a:ext uri="{FF2B5EF4-FFF2-40B4-BE49-F238E27FC236}">
                <a16:creationId xmlns:a16="http://schemas.microsoft.com/office/drawing/2014/main" id="{B1AD6ECC-CD01-5532-3F39-661BABA84AC7}"/>
              </a:ext>
            </a:extLst>
          </p:cNvPr>
          <p:cNvCxnSpPr>
            <a:cxnSpLocks/>
          </p:cNvCxnSpPr>
          <p:nvPr/>
        </p:nvCxnSpPr>
        <p:spPr>
          <a:xfrm flipH="1">
            <a:off x="6599407" y="1878734"/>
            <a:ext cx="260948" cy="11187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8624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97EB28D8-8426-3516-5054-A60979C9ED12}"/>
              </a:ext>
            </a:extLst>
          </p:cNvPr>
          <p:cNvCxnSpPr>
            <a:cxnSpLocks/>
          </p:cNvCxnSpPr>
          <p:nvPr/>
        </p:nvCxnSpPr>
        <p:spPr>
          <a:xfrm>
            <a:off x="5134303" y="1763508"/>
            <a:ext cx="1161394" cy="223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1775EB27-E592-31F0-2683-15077B0A28EF}"/>
              </a:ext>
            </a:extLst>
          </p:cNvPr>
          <p:cNvCxnSpPr>
            <a:cxnSpLocks/>
          </p:cNvCxnSpPr>
          <p:nvPr/>
        </p:nvCxnSpPr>
        <p:spPr>
          <a:xfrm>
            <a:off x="6290441" y="1765738"/>
            <a:ext cx="0" cy="11140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9F26926D-3FC8-0A78-860A-CE3A775EDD66}"/>
              </a:ext>
            </a:extLst>
          </p:cNvPr>
          <p:cNvCxnSpPr>
            <a:cxnSpLocks/>
          </p:cNvCxnSpPr>
          <p:nvPr/>
        </p:nvCxnSpPr>
        <p:spPr>
          <a:xfrm>
            <a:off x="5165833" y="2879834"/>
            <a:ext cx="114037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6FDA07C1-2231-4FA2-7615-3C870EFB385C}"/>
              </a:ext>
            </a:extLst>
          </p:cNvPr>
          <p:cNvCxnSpPr>
            <a:cxnSpLocks/>
          </p:cNvCxnSpPr>
          <p:nvPr/>
        </p:nvCxnSpPr>
        <p:spPr>
          <a:xfrm flipV="1">
            <a:off x="5140881" y="1364384"/>
            <a:ext cx="343437" cy="39211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46742C0B-FCDE-2904-C8B0-EBF915DE2530}"/>
              </a:ext>
            </a:extLst>
          </p:cNvPr>
          <p:cNvCxnSpPr>
            <a:cxnSpLocks/>
          </p:cNvCxnSpPr>
          <p:nvPr/>
        </p:nvCxnSpPr>
        <p:spPr>
          <a:xfrm flipV="1">
            <a:off x="6290441" y="1366345"/>
            <a:ext cx="325821" cy="39939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2FEBA7B2-4F79-721D-0190-EE5A8B77DD0B}"/>
              </a:ext>
            </a:extLst>
          </p:cNvPr>
          <p:cNvCxnSpPr>
            <a:cxnSpLocks/>
          </p:cNvCxnSpPr>
          <p:nvPr/>
        </p:nvCxnSpPr>
        <p:spPr>
          <a:xfrm>
            <a:off x="5491655" y="1366345"/>
            <a:ext cx="111409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A0BD3091-E99C-838A-4B69-8EBAF80D457A}"/>
              </a:ext>
            </a:extLst>
          </p:cNvPr>
          <p:cNvCxnSpPr>
            <a:cxnSpLocks/>
          </p:cNvCxnSpPr>
          <p:nvPr/>
        </p:nvCxnSpPr>
        <p:spPr>
          <a:xfrm flipV="1">
            <a:off x="6306207" y="2480440"/>
            <a:ext cx="325821" cy="39939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A3EFF488-E7A7-5EB9-AC79-D858B533A930}"/>
              </a:ext>
            </a:extLst>
          </p:cNvPr>
          <p:cNvCxnSpPr>
            <a:cxnSpLocks/>
          </p:cNvCxnSpPr>
          <p:nvPr/>
        </p:nvCxnSpPr>
        <p:spPr>
          <a:xfrm>
            <a:off x="6616262" y="1366345"/>
            <a:ext cx="0" cy="11140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直线连接符 22">
            <a:extLst>
              <a:ext uri="{FF2B5EF4-FFF2-40B4-BE49-F238E27FC236}">
                <a16:creationId xmlns:a16="http://schemas.microsoft.com/office/drawing/2014/main" id="{4ECFB651-0712-0AE7-C75C-4656461E3059}"/>
              </a:ext>
            </a:extLst>
          </p:cNvPr>
          <p:cNvCxnSpPr>
            <a:cxnSpLocks/>
          </p:cNvCxnSpPr>
          <p:nvPr/>
        </p:nvCxnSpPr>
        <p:spPr>
          <a:xfrm>
            <a:off x="5491654" y="2480440"/>
            <a:ext cx="1114097" cy="0"/>
          </a:xfrm>
          <a:prstGeom prst="line">
            <a:avLst/>
          </a:prstGeom>
          <a:ln>
            <a:solidFill>
              <a:schemeClr val="dk1"/>
            </a:solidFill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8286011D-321D-E943-30B7-638C6D444E66}"/>
              </a:ext>
            </a:extLst>
          </p:cNvPr>
          <p:cNvCxnSpPr>
            <a:cxnSpLocks/>
          </p:cNvCxnSpPr>
          <p:nvPr/>
        </p:nvCxnSpPr>
        <p:spPr>
          <a:xfrm>
            <a:off x="5483067" y="1366343"/>
            <a:ext cx="0" cy="1114096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96E2BEAD-C0D9-854D-79D6-4D2507804273}"/>
              </a:ext>
            </a:extLst>
          </p:cNvPr>
          <p:cNvCxnSpPr>
            <a:cxnSpLocks/>
          </p:cNvCxnSpPr>
          <p:nvPr/>
        </p:nvCxnSpPr>
        <p:spPr>
          <a:xfrm>
            <a:off x="5901560" y="2165128"/>
            <a:ext cx="0" cy="515007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线连接符 37">
            <a:extLst>
              <a:ext uri="{FF2B5EF4-FFF2-40B4-BE49-F238E27FC236}">
                <a16:creationId xmlns:a16="http://schemas.microsoft.com/office/drawing/2014/main" id="{F0476641-8475-2256-E436-6FE443713828}"/>
              </a:ext>
            </a:extLst>
          </p:cNvPr>
          <p:cNvCxnSpPr>
            <a:cxnSpLocks/>
          </p:cNvCxnSpPr>
          <p:nvPr/>
        </p:nvCxnSpPr>
        <p:spPr>
          <a:xfrm flipV="1">
            <a:off x="5785944" y="2680135"/>
            <a:ext cx="115616" cy="199697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8E42EF0A-5E93-C6B9-CEDE-19B90FB675D2}"/>
              </a:ext>
            </a:extLst>
          </p:cNvPr>
          <p:cNvCxnSpPr>
            <a:cxnSpLocks/>
          </p:cNvCxnSpPr>
          <p:nvPr/>
        </p:nvCxnSpPr>
        <p:spPr>
          <a:xfrm>
            <a:off x="5302507" y="2174063"/>
            <a:ext cx="580696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303A52A8-3C61-3F94-9004-1A8A8DD33603}"/>
              </a:ext>
            </a:extLst>
          </p:cNvPr>
          <p:cNvCxnSpPr>
            <a:cxnSpLocks/>
          </p:cNvCxnSpPr>
          <p:nvPr/>
        </p:nvCxnSpPr>
        <p:spPr>
          <a:xfrm>
            <a:off x="5323762" y="2680998"/>
            <a:ext cx="580696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ECC09C86-CDF3-FD20-4C50-925CE9AB3EC2}"/>
              </a:ext>
            </a:extLst>
          </p:cNvPr>
          <p:cNvCxnSpPr>
            <a:cxnSpLocks/>
          </p:cNvCxnSpPr>
          <p:nvPr/>
        </p:nvCxnSpPr>
        <p:spPr>
          <a:xfrm flipV="1">
            <a:off x="5134303" y="2165205"/>
            <a:ext cx="162910" cy="157581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CF83D2E9-98A7-FCB7-B712-9E8E044737D1}"/>
              </a:ext>
            </a:extLst>
          </p:cNvPr>
          <p:cNvCxnSpPr>
            <a:cxnSpLocks/>
          </p:cNvCxnSpPr>
          <p:nvPr/>
        </p:nvCxnSpPr>
        <p:spPr>
          <a:xfrm>
            <a:off x="5312978" y="2165128"/>
            <a:ext cx="0" cy="515007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DC503666-956D-FC14-EE01-BC3CEF1FE0A0}"/>
              </a:ext>
            </a:extLst>
          </p:cNvPr>
          <p:cNvSpPr txBox="1"/>
          <p:nvPr/>
        </p:nvSpPr>
        <p:spPr>
          <a:xfrm>
            <a:off x="6517254" y="2864084"/>
            <a:ext cx="2295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" dirty="0"/>
              <a:t>x</a:t>
            </a:r>
            <a:endParaRPr kumimoji="1" lang="zh-CN" altLang="en-US" sz="800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AEDE51E0-05BF-4DB9-1B5F-AA5DF72C1BF0}"/>
              </a:ext>
            </a:extLst>
          </p:cNvPr>
          <p:cNvSpPr txBox="1"/>
          <p:nvPr/>
        </p:nvSpPr>
        <p:spPr>
          <a:xfrm>
            <a:off x="4928212" y="1182366"/>
            <a:ext cx="2311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" dirty="0"/>
              <a:t>z</a:t>
            </a:r>
            <a:endParaRPr kumimoji="1" lang="zh-CN" altLang="en-US" sz="800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3ECD1151-0D62-7046-3FF6-75211DA1E615}"/>
              </a:ext>
            </a:extLst>
          </p:cNvPr>
          <p:cNvSpPr txBox="1"/>
          <p:nvPr/>
        </p:nvSpPr>
        <p:spPr>
          <a:xfrm>
            <a:off x="5508460" y="2243859"/>
            <a:ext cx="2904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00" dirty="0"/>
              <a:t>y</a:t>
            </a:r>
            <a:endParaRPr kumimoji="1" lang="zh-CN" altLang="en-US" sz="800" dirty="0"/>
          </a:p>
        </p:txBody>
      </p: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89AC285F-9352-133F-7738-306497A8193E}"/>
              </a:ext>
            </a:extLst>
          </p:cNvPr>
          <p:cNvCxnSpPr>
            <a:cxnSpLocks/>
          </p:cNvCxnSpPr>
          <p:nvPr/>
        </p:nvCxnSpPr>
        <p:spPr>
          <a:xfrm>
            <a:off x="5140881" y="2322786"/>
            <a:ext cx="652242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线连接符 53">
            <a:extLst>
              <a:ext uri="{FF2B5EF4-FFF2-40B4-BE49-F238E27FC236}">
                <a16:creationId xmlns:a16="http://schemas.microsoft.com/office/drawing/2014/main" id="{09431F06-CFE0-9753-1307-0E05869BA81A}"/>
              </a:ext>
            </a:extLst>
          </p:cNvPr>
          <p:cNvCxnSpPr>
            <a:cxnSpLocks/>
          </p:cNvCxnSpPr>
          <p:nvPr/>
        </p:nvCxnSpPr>
        <p:spPr>
          <a:xfrm>
            <a:off x="5780689" y="2322786"/>
            <a:ext cx="0" cy="557046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直线连接符 57">
            <a:extLst>
              <a:ext uri="{FF2B5EF4-FFF2-40B4-BE49-F238E27FC236}">
                <a16:creationId xmlns:a16="http://schemas.microsoft.com/office/drawing/2014/main" id="{B0FCB598-3C05-D8E6-B289-578C6361098C}"/>
              </a:ext>
            </a:extLst>
          </p:cNvPr>
          <p:cNvCxnSpPr>
            <a:cxnSpLocks/>
          </p:cNvCxnSpPr>
          <p:nvPr/>
        </p:nvCxnSpPr>
        <p:spPr>
          <a:xfrm flipV="1">
            <a:off x="5787868" y="2162901"/>
            <a:ext cx="121575" cy="158770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5AAB4961-4A91-B702-6A0B-6F4F784B420F}"/>
              </a:ext>
            </a:extLst>
          </p:cNvPr>
          <p:cNvSpPr txBox="1"/>
          <p:nvPr/>
        </p:nvSpPr>
        <p:spPr>
          <a:xfrm>
            <a:off x="5808374" y="1965631"/>
            <a:ext cx="2680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rgbClr val="FF0000"/>
                </a:solidFill>
              </a:rPr>
              <a:t>N</a:t>
            </a:r>
            <a:endParaRPr kumimoji="1" lang="zh-CN" altLang="en-US" sz="900" dirty="0">
              <a:solidFill>
                <a:srgbClr val="FF0000"/>
              </a:solidFill>
            </a:endParaRPr>
          </a:p>
        </p:txBody>
      </p:sp>
      <p:cxnSp>
        <p:nvCxnSpPr>
          <p:cNvPr id="2" name="直线箭头连接符 1">
            <a:extLst>
              <a:ext uri="{FF2B5EF4-FFF2-40B4-BE49-F238E27FC236}">
                <a16:creationId xmlns:a16="http://schemas.microsoft.com/office/drawing/2014/main" id="{FE1D8204-2A88-9A40-F1C2-11521104B9BB}"/>
              </a:ext>
            </a:extLst>
          </p:cNvPr>
          <p:cNvCxnSpPr>
            <a:cxnSpLocks/>
          </p:cNvCxnSpPr>
          <p:nvPr/>
        </p:nvCxnSpPr>
        <p:spPr>
          <a:xfrm>
            <a:off x="4668982" y="2879832"/>
            <a:ext cx="1963046" cy="92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" name="直线箭头连接符 2">
            <a:extLst>
              <a:ext uri="{FF2B5EF4-FFF2-40B4-BE49-F238E27FC236}">
                <a16:creationId xmlns:a16="http://schemas.microsoft.com/office/drawing/2014/main" id="{DDE64685-A2CF-7D2F-8D83-9FC688AC43EC}"/>
              </a:ext>
            </a:extLst>
          </p:cNvPr>
          <p:cNvCxnSpPr>
            <a:cxnSpLocks/>
          </p:cNvCxnSpPr>
          <p:nvPr/>
        </p:nvCxnSpPr>
        <p:spPr>
          <a:xfrm flipV="1">
            <a:off x="5138097" y="1315162"/>
            <a:ext cx="0" cy="19403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EA28F1C5-363D-6B9C-9392-B7769D414A9E}"/>
              </a:ext>
            </a:extLst>
          </p:cNvPr>
          <p:cNvCxnSpPr>
            <a:cxnSpLocks/>
          </p:cNvCxnSpPr>
          <p:nvPr/>
        </p:nvCxnSpPr>
        <p:spPr>
          <a:xfrm flipV="1">
            <a:off x="5037242" y="2380343"/>
            <a:ext cx="544320" cy="6430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861F758B-7A6C-D3D8-973F-B45D1FDCDBC4}"/>
              </a:ext>
            </a:extLst>
          </p:cNvPr>
          <p:cNvCxnSpPr>
            <a:cxnSpLocks/>
          </p:cNvCxnSpPr>
          <p:nvPr/>
        </p:nvCxnSpPr>
        <p:spPr>
          <a:xfrm flipH="1" flipV="1">
            <a:off x="5136542" y="2321671"/>
            <a:ext cx="2895" cy="5581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9444B9DE-816E-AAF3-9AB3-E76540272CEA}"/>
              </a:ext>
            </a:extLst>
          </p:cNvPr>
          <p:cNvCxnSpPr>
            <a:cxnSpLocks/>
          </p:cNvCxnSpPr>
          <p:nvPr/>
        </p:nvCxnSpPr>
        <p:spPr>
          <a:xfrm>
            <a:off x="5140881" y="2884450"/>
            <a:ext cx="632629" cy="46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A63CF8E6-0E3B-F584-8F94-A17B71CD2022}"/>
              </a:ext>
            </a:extLst>
          </p:cNvPr>
          <p:cNvCxnSpPr>
            <a:cxnSpLocks/>
          </p:cNvCxnSpPr>
          <p:nvPr/>
        </p:nvCxnSpPr>
        <p:spPr>
          <a:xfrm flipV="1">
            <a:off x="5153086" y="2680782"/>
            <a:ext cx="159238" cy="2043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AE5A75E1-AFDC-E505-5EC3-3777B4FA4C6D}"/>
              </a:ext>
            </a:extLst>
          </p:cNvPr>
          <p:cNvSpPr txBox="1"/>
          <p:nvPr/>
        </p:nvSpPr>
        <p:spPr>
          <a:xfrm>
            <a:off x="5598574" y="2879274"/>
            <a:ext cx="27443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00" dirty="0">
                <a:solidFill>
                  <a:srgbClr val="FF0000"/>
                </a:solidFill>
              </a:rPr>
              <a:t>Nx</a:t>
            </a:r>
            <a:endParaRPr kumimoji="1" lang="zh-CN" altLang="en-US" sz="600" dirty="0">
              <a:solidFill>
                <a:srgbClr val="FF0000"/>
              </a:solidFill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061DE8EF-180C-D7E4-ED75-51D84367C6EB}"/>
              </a:ext>
            </a:extLst>
          </p:cNvPr>
          <p:cNvSpPr txBox="1"/>
          <p:nvPr/>
        </p:nvSpPr>
        <p:spPr>
          <a:xfrm>
            <a:off x="4896812" y="2253501"/>
            <a:ext cx="27603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00" dirty="0">
                <a:solidFill>
                  <a:srgbClr val="FF0000"/>
                </a:solidFill>
              </a:rPr>
              <a:t>Nz</a:t>
            </a:r>
            <a:endParaRPr kumimoji="1" lang="zh-CN" altLang="en-US" sz="600" dirty="0">
              <a:solidFill>
                <a:srgbClr val="FF0000"/>
              </a:solidFill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F720CE8A-25C6-0444-D968-7597ED154FD2}"/>
              </a:ext>
            </a:extLst>
          </p:cNvPr>
          <p:cNvSpPr txBox="1"/>
          <p:nvPr/>
        </p:nvSpPr>
        <p:spPr>
          <a:xfrm>
            <a:off x="5094686" y="2521619"/>
            <a:ext cx="27603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00" dirty="0">
                <a:solidFill>
                  <a:srgbClr val="FF0000"/>
                </a:solidFill>
              </a:rPr>
              <a:t>Ny</a:t>
            </a:r>
            <a:endParaRPr kumimoji="1" lang="zh-CN" altLang="en-US" sz="600" dirty="0">
              <a:solidFill>
                <a:srgbClr val="FF0000"/>
              </a:solidFill>
            </a:endParaRPr>
          </a:p>
        </p:txBody>
      </p: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A19E1763-D681-6B75-4DEE-882BB2D40FBB}"/>
              </a:ext>
            </a:extLst>
          </p:cNvPr>
          <p:cNvCxnSpPr>
            <a:cxnSpLocks/>
          </p:cNvCxnSpPr>
          <p:nvPr/>
        </p:nvCxnSpPr>
        <p:spPr>
          <a:xfrm flipV="1">
            <a:off x="5165833" y="2165128"/>
            <a:ext cx="735727" cy="7147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6741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B371DE-2BAD-A453-6F46-E07B8F0EEE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10767138-619D-F8BF-377D-7A5840C5F8BE}"/>
              </a:ext>
            </a:extLst>
          </p:cNvPr>
          <p:cNvCxnSpPr>
            <a:cxnSpLocks/>
          </p:cNvCxnSpPr>
          <p:nvPr/>
        </p:nvCxnSpPr>
        <p:spPr>
          <a:xfrm>
            <a:off x="5123832" y="1765738"/>
            <a:ext cx="117186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70A1CD70-A53F-22CD-03DB-7D03B65F7D4B}"/>
              </a:ext>
            </a:extLst>
          </p:cNvPr>
          <p:cNvCxnSpPr>
            <a:cxnSpLocks/>
          </p:cNvCxnSpPr>
          <p:nvPr/>
        </p:nvCxnSpPr>
        <p:spPr>
          <a:xfrm>
            <a:off x="6290441" y="1765738"/>
            <a:ext cx="0" cy="1114096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AADD1D63-4661-FA1D-E05B-79ECC4FAC11F}"/>
              </a:ext>
            </a:extLst>
          </p:cNvPr>
          <p:cNvCxnSpPr>
            <a:cxnSpLocks/>
          </p:cNvCxnSpPr>
          <p:nvPr/>
        </p:nvCxnSpPr>
        <p:spPr>
          <a:xfrm flipV="1">
            <a:off x="5139597" y="1363846"/>
            <a:ext cx="360447" cy="4018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A340ABB7-F433-CFCB-877F-24756554905B}"/>
              </a:ext>
            </a:extLst>
          </p:cNvPr>
          <p:cNvCxnSpPr>
            <a:cxnSpLocks/>
          </p:cNvCxnSpPr>
          <p:nvPr/>
        </p:nvCxnSpPr>
        <p:spPr>
          <a:xfrm flipV="1">
            <a:off x="6290441" y="1366345"/>
            <a:ext cx="325821" cy="39939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620962E2-B478-7223-ABFC-2B169B528F4D}"/>
              </a:ext>
            </a:extLst>
          </p:cNvPr>
          <p:cNvCxnSpPr>
            <a:cxnSpLocks/>
          </p:cNvCxnSpPr>
          <p:nvPr/>
        </p:nvCxnSpPr>
        <p:spPr>
          <a:xfrm>
            <a:off x="5491655" y="1366345"/>
            <a:ext cx="111409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06D37AD8-A16D-EC73-3735-C700F6DE80AC}"/>
              </a:ext>
            </a:extLst>
          </p:cNvPr>
          <p:cNvCxnSpPr>
            <a:cxnSpLocks/>
          </p:cNvCxnSpPr>
          <p:nvPr/>
        </p:nvCxnSpPr>
        <p:spPr>
          <a:xfrm flipV="1">
            <a:off x="6306207" y="2480440"/>
            <a:ext cx="325821" cy="39939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F5DD5095-E29D-6C9F-9EB7-1540938C184B}"/>
              </a:ext>
            </a:extLst>
          </p:cNvPr>
          <p:cNvCxnSpPr>
            <a:cxnSpLocks/>
          </p:cNvCxnSpPr>
          <p:nvPr/>
        </p:nvCxnSpPr>
        <p:spPr>
          <a:xfrm>
            <a:off x="6616262" y="1366345"/>
            <a:ext cx="0" cy="1114096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直线连接符 22">
            <a:extLst>
              <a:ext uri="{FF2B5EF4-FFF2-40B4-BE49-F238E27FC236}">
                <a16:creationId xmlns:a16="http://schemas.microsoft.com/office/drawing/2014/main" id="{E44D03C0-C8CE-32DC-7D51-B456910928EB}"/>
              </a:ext>
            </a:extLst>
          </p:cNvPr>
          <p:cNvCxnSpPr>
            <a:cxnSpLocks/>
          </p:cNvCxnSpPr>
          <p:nvPr/>
        </p:nvCxnSpPr>
        <p:spPr>
          <a:xfrm>
            <a:off x="5491654" y="2480440"/>
            <a:ext cx="1114097" cy="0"/>
          </a:xfrm>
          <a:prstGeom prst="line">
            <a:avLst/>
          </a:prstGeom>
          <a:ln>
            <a:solidFill>
              <a:schemeClr val="dk1"/>
            </a:solidFill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A96377EA-6646-2EEB-DBBA-0B3D7B13AE9C}"/>
              </a:ext>
            </a:extLst>
          </p:cNvPr>
          <p:cNvCxnSpPr>
            <a:cxnSpLocks/>
          </p:cNvCxnSpPr>
          <p:nvPr/>
        </p:nvCxnSpPr>
        <p:spPr>
          <a:xfrm>
            <a:off x="5483067" y="1366343"/>
            <a:ext cx="0" cy="1114096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D774B422-25EB-F676-A3F4-1A70E10DD722}"/>
              </a:ext>
            </a:extLst>
          </p:cNvPr>
          <p:cNvSpPr txBox="1"/>
          <p:nvPr/>
        </p:nvSpPr>
        <p:spPr>
          <a:xfrm>
            <a:off x="6547066" y="2781346"/>
            <a:ext cx="2407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" dirty="0"/>
              <a:t>u</a:t>
            </a:r>
            <a:endParaRPr kumimoji="1" lang="zh-CN" altLang="en-US" sz="800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A9065A2F-96B3-FBF3-4F03-0C32FC333F05}"/>
              </a:ext>
            </a:extLst>
          </p:cNvPr>
          <p:cNvSpPr txBox="1"/>
          <p:nvPr/>
        </p:nvSpPr>
        <p:spPr>
          <a:xfrm>
            <a:off x="5438169" y="2141886"/>
            <a:ext cx="290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00" dirty="0"/>
              <a:t>v</a:t>
            </a:r>
          </a:p>
          <a:p>
            <a:endParaRPr kumimoji="1" lang="zh-CN" altLang="en-US" sz="800" dirty="0"/>
          </a:p>
        </p:txBody>
      </p:sp>
      <p:cxnSp>
        <p:nvCxnSpPr>
          <p:cNvPr id="3" name="直线箭头连接符 2">
            <a:extLst>
              <a:ext uri="{FF2B5EF4-FFF2-40B4-BE49-F238E27FC236}">
                <a16:creationId xmlns:a16="http://schemas.microsoft.com/office/drawing/2014/main" id="{58FA4AD6-06E5-B2EA-1261-60B331963A12}"/>
              </a:ext>
            </a:extLst>
          </p:cNvPr>
          <p:cNvCxnSpPr>
            <a:cxnSpLocks/>
          </p:cNvCxnSpPr>
          <p:nvPr/>
        </p:nvCxnSpPr>
        <p:spPr>
          <a:xfrm>
            <a:off x="4668982" y="2879832"/>
            <a:ext cx="1963046" cy="92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A4671FD1-81C6-BEF5-D3A9-52ECD382CBC1}"/>
              </a:ext>
            </a:extLst>
          </p:cNvPr>
          <p:cNvSpPr txBox="1"/>
          <p:nvPr/>
        </p:nvSpPr>
        <p:spPr>
          <a:xfrm>
            <a:off x="5037855" y="2859056"/>
            <a:ext cx="2391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" dirty="0"/>
              <a:t>0</a:t>
            </a:r>
            <a:endParaRPr kumimoji="1" lang="zh-CN" altLang="en-US" sz="8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81775A7-ED9E-AD0D-D485-AB972690060F}"/>
              </a:ext>
            </a:extLst>
          </p:cNvPr>
          <p:cNvSpPr txBox="1"/>
          <p:nvPr/>
        </p:nvSpPr>
        <p:spPr>
          <a:xfrm>
            <a:off x="6149915" y="2847924"/>
            <a:ext cx="2391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" dirty="0"/>
              <a:t>1</a:t>
            </a:r>
            <a:endParaRPr kumimoji="1" lang="zh-CN" altLang="en-US" sz="800" dirty="0"/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17323B78-8AB2-A558-F2DA-77FC12F30DCA}"/>
              </a:ext>
            </a:extLst>
          </p:cNvPr>
          <p:cNvCxnSpPr>
            <a:cxnSpLocks/>
          </p:cNvCxnSpPr>
          <p:nvPr/>
        </p:nvCxnSpPr>
        <p:spPr>
          <a:xfrm flipV="1">
            <a:off x="5037855" y="2329721"/>
            <a:ext cx="576827" cy="6704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ED6CB67A-46D2-9E1A-0A0D-8FF0F753BB2C}"/>
              </a:ext>
            </a:extLst>
          </p:cNvPr>
          <p:cNvSpPr txBox="1"/>
          <p:nvPr/>
        </p:nvSpPr>
        <p:spPr>
          <a:xfrm>
            <a:off x="5291902" y="2344388"/>
            <a:ext cx="2391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" dirty="0"/>
              <a:t>1</a:t>
            </a:r>
            <a:endParaRPr kumimoji="1" lang="zh-CN" altLang="en-US" sz="800" dirty="0"/>
          </a:p>
        </p:txBody>
      </p:sp>
      <p:cxnSp>
        <p:nvCxnSpPr>
          <p:cNvPr id="2" name="直线连接符 1">
            <a:extLst>
              <a:ext uri="{FF2B5EF4-FFF2-40B4-BE49-F238E27FC236}">
                <a16:creationId xmlns:a16="http://schemas.microsoft.com/office/drawing/2014/main" id="{447107B2-328D-3BAB-7730-7C46CF8FAC46}"/>
              </a:ext>
            </a:extLst>
          </p:cNvPr>
          <p:cNvCxnSpPr>
            <a:cxnSpLocks/>
          </p:cNvCxnSpPr>
          <p:nvPr/>
        </p:nvCxnSpPr>
        <p:spPr>
          <a:xfrm>
            <a:off x="5686097" y="2070538"/>
            <a:ext cx="533076" cy="11666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直线连接符 9">
            <a:extLst>
              <a:ext uri="{FF2B5EF4-FFF2-40B4-BE49-F238E27FC236}">
                <a16:creationId xmlns:a16="http://schemas.microsoft.com/office/drawing/2014/main" id="{D6B2C3AD-5E50-3414-F885-2987175121BE}"/>
              </a:ext>
            </a:extLst>
          </p:cNvPr>
          <p:cNvCxnSpPr>
            <a:cxnSpLocks/>
          </p:cNvCxnSpPr>
          <p:nvPr/>
        </p:nvCxnSpPr>
        <p:spPr>
          <a:xfrm flipH="1" flipV="1">
            <a:off x="5686516" y="2083124"/>
            <a:ext cx="195335" cy="261264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9">
            <a:extLst>
              <a:ext uri="{FF2B5EF4-FFF2-40B4-BE49-F238E27FC236}">
                <a16:creationId xmlns:a16="http://schemas.microsoft.com/office/drawing/2014/main" id="{5516EAD3-E7A5-4AA5-BD63-44363D9C14D2}"/>
              </a:ext>
            </a:extLst>
          </p:cNvPr>
          <p:cNvCxnSpPr>
            <a:cxnSpLocks/>
          </p:cNvCxnSpPr>
          <p:nvPr/>
        </p:nvCxnSpPr>
        <p:spPr>
          <a:xfrm flipH="1">
            <a:off x="5881851" y="2187198"/>
            <a:ext cx="349848" cy="1571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92496C23-06D0-C13A-1952-0E7DA04D82B2}"/>
              </a:ext>
            </a:extLst>
          </p:cNvPr>
          <p:cNvCxnSpPr>
            <a:cxnSpLocks/>
          </p:cNvCxnSpPr>
          <p:nvPr/>
        </p:nvCxnSpPr>
        <p:spPr>
          <a:xfrm flipV="1">
            <a:off x="5120794" y="1296004"/>
            <a:ext cx="22906" cy="19395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C94B035B-3A1B-5EA8-91FD-268103A750B2}"/>
              </a:ext>
            </a:extLst>
          </p:cNvPr>
          <p:cNvSpPr txBox="1"/>
          <p:nvPr/>
        </p:nvSpPr>
        <p:spPr>
          <a:xfrm>
            <a:off x="4717391" y="1643009"/>
            <a:ext cx="4251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" dirty="0"/>
              <a:t>Zmax</a:t>
            </a:r>
            <a:endParaRPr kumimoji="1" lang="zh-CN" altLang="en-US" sz="800" dirty="0"/>
          </a:p>
        </p:txBody>
      </p: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2C1BB226-5AC7-4B7C-10D2-6817B7447559}"/>
              </a:ext>
            </a:extLst>
          </p:cNvPr>
          <p:cNvCxnSpPr>
            <a:cxnSpLocks/>
          </p:cNvCxnSpPr>
          <p:nvPr/>
        </p:nvCxnSpPr>
        <p:spPr>
          <a:xfrm>
            <a:off x="5881851" y="1571820"/>
            <a:ext cx="0" cy="1114096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55F2160C-E82F-3F5B-280F-F2764B8C3897}"/>
              </a:ext>
            </a:extLst>
          </p:cNvPr>
          <p:cNvCxnSpPr>
            <a:cxnSpLocks/>
          </p:cNvCxnSpPr>
          <p:nvPr/>
        </p:nvCxnSpPr>
        <p:spPr>
          <a:xfrm>
            <a:off x="6231699" y="1526076"/>
            <a:ext cx="0" cy="1114096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10871481-FC08-5542-9B28-0B440915970C}"/>
              </a:ext>
            </a:extLst>
          </p:cNvPr>
          <p:cNvCxnSpPr>
            <a:cxnSpLocks/>
          </p:cNvCxnSpPr>
          <p:nvPr/>
        </p:nvCxnSpPr>
        <p:spPr>
          <a:xfrm>
            <a:off x="5686097" y="1479580"/>
            <a:ext cx="0" cy="1114096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FD93747D-3EB9-0FD8-EE06-80EA827CC733}"/>
              </a:ext>
            </a:extLst>
          </p:cNvPr>
          <p:cNvCxnSpPr>
            <a:cxnSpLocks/>
          </p:cNvCxnSpPr>
          <p:nvPr/>
        </p:nvCxnSpPr>
        <p:spPr>
          <a:xfrm flipH="1" flipV="1">
            <a:off x="5686097" y="2593676"/>
            <a:ext cx="212313" cy="86460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782097A1-F00D-6DD6-5C9D-A2F9CBC4F064}"/>
              </a:ext>
            </a:extLst>
          </p:cNvPr>
          <p:cNvCxnSpPr>
            <a:cxnSpLocks/>
          </p:cNvCxnSpPr>
          <p:nvPr/>
        </p:nvCxnSpPr>
        <p:spPr>
          <a:xfrm flipH="1">
            <a:off x="5898410" y="2616524"/>
            <a:ext cx="329349" cy="63612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直线连接符 54">
            <a:extLst>
              <a:ext uri="{FF2B5EF4-FFF2-40B4-BE49-F238E27FC236}">
                <a16:creationId xmlns:a16="http://schemas.microsoft.com/office/drawing/2014/main" id="{4EA29D2C-F7E5-C025-5B08-C1100D8C9FD9}"/>
              </a:ext>
            </a:extLst>
          </p:cNvPr>
          <p:cNvCxnSpPr>
            <a:cxnSpLocks/>
          </p:cNvCxnSpPr>
          <p:nvPr/>
        </p:nvCxnSpPr>
        <p:spPr>
          <a:xfrm>
            <a:off x="5696608" y="2584502"/>
            <a:ext cx="531151" cy="32022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直线连接符 57">
            <a:extLst>
              <a:ext uri="{FF2B5EF4-FFF2-40B4-BE49-F238E27FC236}">
                <a16:creationId xmlns:a16="http://schemas.microsoft.com/office/drawing/2014/main" id="{7EBB5C79-8771-7A7D-9600-D25D1C39B90B}"/>
              </a:ext>
            </a:extLst>
          </p:cNvPr>
          <p:cNvCxnSpPr>
            <a:cxnSpLocks/>
          </p:cNvCxnSpPr>
          <p:nvPr/>
        </p:nvCxnSpPr>
        <p:spPr>
          <a:xfrm flipH="1">
            <a:off x="5898828" y="1538566"/>
            <a:ext cx="328931" cy="59180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直线连接符 60">
            <a:extLst>
              <a:ext uri="{FF2B5EF4-FFF2-40B4-BE49-F238E27FC236}">
                <a16:creationId xmlns:a16="http://schemas.microsoft.com/office/drawing/2014/main" id="{2C17E3E8-1973-470D-B0F6-53CB5DF8B2C0}"/>
              </a:ext>
            </a:extLst>
          </p:cNvPr>
          <p:cNvCxnSpPr>
            <a:cxnSpLocks/>
          </p:cNvCxnSpPr>
          <p:nvPr/>
        </p:nvCxnSpPr>
        <p:spPr>
          <a:xfrm>
            <a:off x="5686097" y="1479580"/>
            <a:ext cx="180224" cy="118166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直线连接符 63">
            <a:extLst>
              <a:ext uri="{FF2B5EF4-FFF2-40B4-BE49-F238E27FC236}">
                <a16:creationId xmlns:a16="http://schemas.microsoft.com/office/drawing/2014/main" id="{38448979-6086-7A85-7114-8B629236B506}"/>
              </a:ext>
            </a:extLst>
          </p:cNvPr>
          <p:cNvCxnSpPr>
            <a:cxnSpLocks/>
          </p:cNvCxnSpPr>
          <p:nvPr/>
        </p:nvCxnSpPr>
        <p:spPr>
          <a:xfrm>
            <a:off x="5696608" y="1479580"/>
            <a:ext cx="538330" cy="46496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直线连接符 67">
            <a:extLst>
              <a:ext uri="{FF2B5EF4-FFF2-40B4-BE49-F238E27FC236}">
                <a16:creationId xmlns:a16="http://schemas.microsoft.com/office/drawing/2014/main" id="{2BF2F898-B012-26E4-A6BF-57E0C7E8BD03}"/>
              </a:ext>
            </a:extLst>
          </p:cNvPr>
          <p:cNvCxnSpPr>
            <a:cxnSpLocks/>
          </p:cNvCxnSpPr>
          <p:nvPr/>
        </p:nvCxnSpPr>
        <p:spPr>
          <a:xfrm flipV="1">
            <a:off x="5766954" y="2680136"/>
            <a:ext cx="131456" cy="190461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直线连接符 70">
            <a:extLst>
              <a:ext uri="{FF2B5EF4-FFF2-40B4-BE49-F238E27FC236}">
                <a16:creationId xmlns:a16="http://schemas.microsoft.com/office/drawing/2014/main" id="{B32EC7A8-F6C3-D94D-3BC1-2E1641DE143F}"/>
              </a:ext>
            </a:extLst>
          </p:cNvPr>
          <p:cNvCxnSpPr>
            <a:cxnSpLocks/>
          </p:cNvCxnSpPr>
          <p:nvPr/>
        </p:nvCxnSpPr>
        <p:spPr>
          <a:xfrm>
            <a:off x="5328744" y="2672080"/>
            <a:ext cx="553107" cy="6918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" name="文本框 74">
            <a:extLst>
              <a:ext uri="{FF2B5EF4-FFF2-40B4-BE49-F238E27FC236}">
                <a16:creationId xmlns:a16="http://schemas.microsoft.com/office/drawing/2014/main" id="{898FDA44-8010-279A-65D6-9BB393658069}"/>
              </a:ext>
            </a:extLst>
          </p:cNvPr>
          <p:cNvSpPr txBox="1"/>
          <p:nvPr/>
        </p:nvSpPr>
        <p:spPr>
          <a:xfrm>
            <a:off x="5598694" y="2845368"/>
            <a:ext cx="2984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" dirty="0" err="1"/>
              <a:t>Ux</a:t>
            </a:r>
            <a:endParaRPr kumimoji="1" lang="zh-CN" altLang="en-US" sz="800" dirty="0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CD7CAA66-8C73-98E4-2E9A-A1454E59B749}"/>
              </a:ext>
            </a:extLst>
          </p:cNvPr>
          <p:cNvSpPr txBox="1"/>
          <p:nvPr/>
        </p:nvSpPr>
        <p:spPr>
          <a:xfrm>
            <a:off x="5213665" y="2626341"/>
            <a:ext cx="290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00" dirty="0"/>
              <a:t>y1</a:t>
            </a:r>
          </a:p>
          <a:p>
            <a:endParaRPr kumimoji="1" lang="zh-CN" altLang="en-US" sz="800" dirty="0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D684F126-0997-CA38-6B06-D506D721A241}"/>
              </a:ext>
            </a:extLst>
          </p:cNvPr>
          <p:cNvSpPr txBox="1"/>
          <p:nvPr/>
        </p:nvSpPr>
        <p:spPr>
          <a:xfrm>
            <a:off x="4921407" y="1185292"/>
            <a:ext cx="290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zh-CN" sz="800" dirty="0"/>
          </a:p>
          <a:p>
            <a:endParaRPr kumimoji="1" lang="zh-CN" altLang="en-US" sz="800" dirty="0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5E55AB64-B75E-61BD-D04C-2321BE0B9EE5}"/>
              </a:ext>
            </a:extLst>
          </p:cNvPr>
          <p:cNvSpPr txBox="1"/>
          <p:nvPr/>
        </p:nvSpPr>
        <p:spPr>
          <a:xfrm>
            <a:off x="5953101" y="1963880"/>
            <a:ext cx="2503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" dirty="0">
                <a:solidFill>
                  <a:srgbClr val="FF0000"/>
                </a:solidFill>
              </a:rPr>
              <a:t>A</a:t>
            </a:r>
            <a:endParaRPr kumimoji="1" lang="zh-CN" altLang="en-US" sz="800" dirty="0">
              <a:solidFill>
                <a:srgbClr val="FF0000"/>
              </a:solidFill>
            </a:endParaRPr>
          </a:p>
        </p:txBody>
      </p:sp>
      <p:cxnSp>
        <p:nvCxnSpPr>
          <p:cNvPr id="80" name="直线箭头连接符 79">
            <a:extLst>
              <a:ext uri="{FF2B5EF4-FFF2-40B4-BE49-F238E27FC236}">
                <a16:creationId xmlns:a16="http://schemas.microsoft.com/office/drawing/2014/main" id="{6E497BF4-0D14-53A8-CD07-B3F7F2F2A71F}"/>
              </a:ext>
            </a:extLst>
          </p:cNvPr>
          <p:cNvCxnSpPr>
            <a:cxnSpLocks/>
          </p:cNvCxnSpPr>
          <p:nvPr/>
        </p:nvCxnSpPr>
        <p:spPr>
          <a:xfrm flipV="1">
            <a:off x="5919288" y="1895622"/>
            <a:ext cx="79612" cy="3425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2790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97D37A-0557-0820-6CB9-350A473AE3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32F1D2B1-EB8E-151B-6A0F-B01C5D6AE37B}"/>
              </a:ext>
            </a:extLst>
          </p:cNvPr>
          <p:cNvCxnSpPr>
            <a:cxnSpLocks/>
          </p:cNvCxnSpPr>
          <p:nvPr/>
        </p:nvCxnSpPr>
        <p:spPr>
          <a:xfrm>
            <a:off x="5146301" y="1765738"/>
            <a:ext cx="0" cy="1114096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A24EAD63-910C-92AD-AC4E-58D21C6F552F}"/>
              </a:ext>
            </a:extLst>
          </p:cNvPr>
          <p:cNvCxnSpPr>
            <a:cxnSpLocks/>
          </p:cNvCxnSpPr>
          <p:nvPr/>
        </p:nvCxnSpPr>
        <p:spPr>
          <a:xfrm>
            <a:off x="5165833" y="1765737"/>
            <a:ext cx="1129864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156FA9E6-A201-AA96-566C-6A96BE747880}"/>
              </a:ext>
            </a:extLst>
          </p:cNvPr>
          <p:cNvCxnSpPr>
            <a:cxnSpLocks/>
          </p:cNvCxnSpPr>
          <p:nvPr/>
        </p:nvCxnSpPr>
        <p:spPr>
          <a:xfrm>
            <a:off x="6290441" y="1765738"/>
            <a:ext cx="0" cy="1114096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2F59AA8F-918E-8E00-9735-9116B97CB1C0}"/>
              </a:ext>
            </a:extLst>
          </p:cNvPr>
          <p:cNvCxnSpPr>
            <a:cxnSpLocks/>
          </p:cNvCxnSpPr>
          <p:nvPr/>
        </p:nvCxnSpPr>
        <p:spPr>
          <a:xfrm flipV="1">
            <a:off x="5139597" y="1366344"/>
            <a:ext cx="325821" cy="39939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E525E426-009C-F035-6F74-C57FEDCA66C2}"/>
              </a:ext>
            </a:extLst>
          </p:cNvPr>
          <p:cNvCxnSpPr>
            <a:cxnSpLocks/>
          </p:cNvCxnSpPr>
          <p:nvPr/>
        </p:nvCxnSpPr>
        <p:spPr>
          <a:xfrm flipV="1">
            <a:off x="6290441" y="1366345"/>
            <a:ext cx="325821" cy="39939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B44DD98A-C7D9-E923-EA50-F4B56C4A1F3C}"/>
              </a:ext>
            </a:extLst>
          </p:cNvPr>
          <p:cNvCxnSpPr>
            <a:cxnSpLocks/>
          </p:cNvCxnSpPr>
          <p:nvPr/>
        </p:nvCxnSpPr>
        <p:spPr>
          <a:xfrm>
            <a:off x="5491655" y="1366345"/>
            <a:ext cx="111409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8D9EC34C-C7B9-68BF-EC3F-E7A62F6E7AB4}"/>
              </a:ext>
            </a:extLst>
          </p:cNvPr>
          <p:cNvCxnSpPr>
            <a:cxnSpLocks/>
          </p:cNvCxnSpPr>
          <p:nvPr/>
        </p:nvCxnSpPr>
        <p:spPr>
          <a:xfrm flipV="1">
            <a:off x="6306207" y="2480440"/>
            <a:ext cx="325821" cy="39939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1E1328B0-4666-5138-030C-0905B90B49B9}"/>
              </a:ext>
            </a:extLst>
          </p:cNvPr>
          <p:cNvCxnSpPr>
            <a:cxnSpLocks/>
          </p:cNvCxnSpPr>
          <p:nvPr/>
        </p:nvCxnSpPr>
        <p:spPr>
          <a:xfrm>
            <a:off x="6616262" y="1366345"/>
            <a:ext cx="0" cy="1114096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直线连接符 22">
            <a:extLst>
              <a:ext uri="{FF2B5EF4-FFF2-40B4-BE49-F238E27FC236}">
                <a16:creationId xmlns:a16="http://schemas.microsoft.com/office/drawing/2014/main" id="{2C0D0670-2DBC-98B7-04A5-F4C133C5ECEF}"/>
              </a:ext>
            </a:extLst>
          </p:cNvPr>
          <p:cNvCxnSpPr>
            <a:cxnSpLocks/>
          </p:cNvCxnSpPr>
          <p:nvPr/>
        </p:nvCxnSpPr>
        <p:spPr>
          <a:xfrm>
            <a:off x="5491654" y="2480440"/>
            <a:ext cx="1114097" cy="0"/>
          </a:xfrm>
          <a:prstGeom prst="line">
            <a:avLst/>
          </a:prstGeom>
          <a:ln>
            <a:solidFill>
              <a:schemeClr val="dk1"/>
            </a:solidFill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3915BF1A-A6EF-729E-A7B6-1B179E747642}"/>
              </a:ext>
            </a:extLst>
          </p:cNvPr>
          <p:cNvCxnSpPr>
            <a:cxnSpLocks/>
          </p:cNvCxnSpPr>
          <p:nvPr/>
        </p:nvCxnSpPr>
        <p:spPr>
          <a:xfrm>
            <a:off x="5483067" y="1366343"/>
            <a:ext cx="0" cy="1114096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A57E9916-8BFE-B5FB-7D7A-56570F6E4E2B}"/>
              </a:ext>
            </a:extLst>
          </p:cNvPr>
          <p:cNvSpPr txBox="1"/>
          <p:nvPr/>
        </p:nvSpPr>
        <p:spPr>
          <a:xfrm>
            <a:off x="6547066" y="2781346"/>
            <a:ext cx="2535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" dirty="0"/>
              <a:t>U</a:t>
            </a:r>
            <a:endParaRPr kumimoji="1" lang="zh-CN" altLang="en-US" sz="800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D0E10C67-0AF5-0723-2E1D-D188957CC994}"/>
              </a:ext>
            </a:extLst>
          </p:cNvPr>
          <p:cNvSpPr txBox="1"/>
          <p:nvPr/>
        </p:nvSpPr>
        <p:spPr>
          <a:xfrm>
            <a:off x="5438169" y="2141886"/>
            <a:ext cx="290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00" dirty="0"/>
              <a:t>V</a:t>
            </a:r>
          </a:p>
          <a:p>
            <a:endParaRPr kumimoji="1" lang="zh-CN" altLang="en-US" sz="800" dirty="0"/>
          </a:p>
        </p:txBody>
      </p:sp>
      <p:cxnSp>
        <p:nvCxnSpPr>
          <p:cNvPr id="3" name="直线箭头连接符 2">
            <a:extLst>
              <a:ext uri="{FF2B5EF4-FFF2-40B4-BE49-F238E27FC236}">
                <a16:creationId xmlns:a16="http://schemas.microsoft.com/office/drawing/2014/main" id="{BF5C519C-9F48-5BF9-1E86-02A324A050B9}"/>
              </a:ext>
            </a:extLst>
          </p:cNvPr>
          <p:cNvCxnSpPr>
            <a:cxnSpLocks/>
          </p:cNvCxnSpPr>
          <p:nvPr/>
        </p:nvCxnSpPr>
        <p:spPr>
          <a:xfrm>
            <a:off x="4668982" y="2879832"/>
            <a:ext cx="1963046" cy="92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7919FCDF-F9C4-A24A-B78E-B8385DBE2DA5}"/>
              </a:ext>
            </a:extLst>
          </p:cNvPr>
          <p:cNvSpPr txBox="1"/>
          <p:nvPr/>
        </p:nvSpPr>
        <p:spPr>
          <a:xfrm>
            <a:off x="5037855" y="2859056"/>
            <a:ext cx="2391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" dirty="0"/>
              <a:t>0</a:t>
            </a:r>
            <a:endParaRPr kumimoji="1" lang="zh-CN" altLang="en-US" sz="8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0228DA8-8959-9A88-9622-A80F969395EF}"/>
              </a:ext>
            </a:extLst>
          </p:cNvPr>
          <p:cNvSpPr txBox="1"/>
          <p:nvPr/>
        </p:nvSpPr>
        <p:spPr>
          <a:xfrm>
            <a:off x="6149915" y="2847924"/>
            <a:ext cx="2391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" dirty="0"/>
              <a:t>1</a:t>
            </a:r>
            <a:endParaRPr kumimoji="1" lang="zh-CN" altLang="en-US" sz="800" dirty="0"/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3CDEAF5F-B698-C4A1-156D-C15F9BB2BB7A}"/>
              </a:ext>
            </a:extLst>
          </p:cNvPr>
          <p:cNvCxnSpPr>
            <a:cxnSpLocks/>
          </p:cNvCxnSpPr>
          <p:nvPr/>
        </p:nvCxnSpPr>
        <p:spPr>
          <a:xfrm flipV="1">
            <a:off x="5037855" y="2187198"/>
            <a:ext cx="675614" cy="8129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94154C9B-8855-8B57-80D6-C7E8F861D41B}"/>
              </a:ext>
            </a:extLst>
          </p:cNvPr>
          <p:cNvSpPr txBox="1"/>
          <p:nvPr/>
        </p:nvSpPr>
        <p:spPr>
          <a:xfrm>
            <a:off x="5302507" y="2344388"/>
            <a:ext cx="2391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" dirty="0"/>
              <a:t>1</a:t>
            </a:r>
            <a:endParaRPr kumimoji="1" lang="zh-CN" altLang="en-US" sz="800" dirty="0"/>
          </a:p>
        </p:txBody>
      </p:sp>
      <p:cxnSp>
        <p:nvCxnSpPr>
          <p:cNvPr id="2" name="直线连接符 1">
            <a:extLst>
              <a:ext uri="{FF2B5EF4-FFF2-40B4-BE49-F238E27FC236}">
                <a16:creationId xmlns:a16="http://schemas.microsoft.com/office/drawing/2014/main" id="{35996499-9893-6FC2-0C61-17515F7637EC}"/>
              </a:ext>
            </a:extLst>
          </p:cNvPr>
          <p:cNvCxnSpPr>
            <a:cxnSpLocks/>
          </p:cNvCxnSpPr>
          <p:nvPr/>
        </p:nvCxnSpPr>
        <p:spPr>
          <a:xfrm>
            <a:off x="5686097" y="2070538"/>
            <a:ext cx="533076" cy="11666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直线连接符 9">
            <a:extLst>
              <a:ext uri="{FF2B5EF4-FFF2-40B4-BE49-F238E27FC236}">
                <a16:creationId xmlns:a16="http://schemas.microsoft.com/office/drawing/2014/main" id="{ED52A55B-CE3E-9135-F558-5E523370F574}"/>
              </a:ext>
            </a:extLst>
          </p:cNvPr>
          <p:cNvCxnSpPr>
            <a:cxnSpLocks/>
          </p:cNvCxnSpPr>
          <p:nvPr/>
        </p:nvCxnSpPr>
        <p:spPr>
          <a:xfrm flipH="1" flipV="1">
            <a:off x="5686516" y="2083124"/>
            <a:ext cx="195335" cy="261264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9">
            <a:extLst>
              <a:ext uri="{FF2B5EF4-FFF2-40B4-BE49-F238E27FC236}">
                <a16:creationId xmlns:a16="http://schemas.microsoft.com/office/drawing/2014/main" id="{AABCC927-FB05-6741-BA77-F259E6C6D112}"/>
              </a:ext>
            </a:extLst>
          </p:cNvPr>
          <p:cNvCxnSpPr>
            <a:cxnSpLocks/>
          </p:cNvCxnSpPr>
          <p:nvPr/>
        </p:nvCxnSpPr>
        <p:spPr>
          <a:xfrm flipH="1">
            <a:off x="5881851" y="2187198"/>
            <a:ext cx="349848" cy="1571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4271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B8FB1E68-9D7F-949E-8727-12210BC02A6B}"/>
              </a:ext>
            </a:extLst>
          </p:cNvPr>
          <p:cNvCxnSpPr>
            <a:cxnSpLocks/>
          </p:cNvCxnSpPr>
          <p:nvPr/>
        </p:nvCxnSpPr>
        <p:spPr>
          <a:xfrm flipH="1">
            <a:off x="3408218" y="3121231"/>
            <a:ext cx="1066800" cy="12607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AFBCF0D8-6D63-FF09-3CF9-325091F379F6}"/>
              </a:ext>
            </a:extLst>
          </p:cNvPr>
          <p:cNvCxnSpPr>
            <a:cxnSpLocks/>
          </p:cNvCxnSpPr>
          <p:nvPr/>
        </p:nvCxnSpPr>
        <p:spPr>
          <a:xfrm>
            <a:off x="4475018" y="3121231"/>
            <a:ext cx="2743363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45CCE56F-A35D-B7A2-4E2C-22C79C50C786}"/>
              </a:ext>
            </a:extLst>
          </p:cNvPr>
          <p:cNvCxnSpPr>
            <a:cxnSpLocks/>
          </p:cNvCxnSpPr>
          <p:nvPr/>
        </p:nvCxnSpPr>
        <p:spPr>
          <a:xfrm flipH="1" flipV="1">
            <a:off x="4467101" y="1441525"/>
            <a:ext cx="7917" cy="1679706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圆柱体 18">
            <a:extLst>
              <a:ext uri="{FF2B5EF4-FFF2-40B4-BE49-F238E27FC236}">
                <a16:creationId xmlns:a16="http://schemas.microsoft.com/office/drawing/2014/main" id="{20262D68-93BF-B5EC-FCD0-BA69901F48DC}"/>
              </a:ext>
            </a:extLst>
          </p:cNvPr>
          <p:cNvSpPr/>
          <p:nvPr/>
        </p:nvSpPr>
        <p:spPr>
          <a:xfrm>
            <a:off x="4963886" y="2096489"/>
            <a:ext cx="1132114" cy="1978232"/>
          </a:xfrm>
          <a:prstGeom prst="can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ABC61036-D53F-0C49-7E60-63769BEED23D}"/>
              </a:ext>
            </a:extLst>
          </p:cNvPr>
          <p:cNvCxnSpPr>
            <a:cxnSpLocks/>
          </p:cNvCxnSpPr>
          <p:nvPr/>
        </p:nvCxnSpPr>
        <p:spPr>
          <a:xfrm>
            <a:off x="3989119" y="2055717"/>
            <a:ext cx="2213758" cy="23453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56A0FE2F-6D52-E5B4-0C1E-987EAB9D64D8}"/>
              </a:ext>
            </a:extLst>
          </p:cNvPr>
          <p:cNvCxnSpPr>
            <a:cxnSpLocks/>
          </p:cNvCxnSpPr>
          <p:nvPr/>
        </p:nvCxnSpPr>
        <p:spPr>
          <a:xfrm flipH="1">
            <a:off x="4809506" y="1664364"/>
            <a:ext cx="667001" cy="685959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478F5F67-6615-7A1A-706E-2418FF4B26A3}"/>
              </a:ext>
            </a:extLst>
          </p:cNvPr>
          <p:cNvCxnSpPr>
            <a:cxnSpLocks/>
          </p:cNvCxnSpPr>
          <p:nvPr/>
        </p:nvCxnSpPr>
        <p:spPr>
          <a:xfrm flipV="1">
            <a:off x="3643745" y="2367642"/>
            <a:ext cx="2297876" cy="1732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线连接符 34">
            <a:extLst>
              <a:ext uri="{FF2B5EF4-FFF2-40B4-BE49-F238E27FC236}">
                <a16:creationId xmlns:a16="http://schemas.microsoft.com/office/drawing/2014/main" id="{2625F208-81D8-0443-8118-1427D2562493}"/>
              </a:ext>
            </a:extLst>
          </p:cNvPr>
          <p:cNvCxnSpPr>
            <a:cxnSpLocks/>
          </p:cNvCxnSpPr>
          <p:nvPr/>
        </p:nvCxnSpPr>
        <p:spPr>
          <a:xfrm flipH="1">
            <a:off x="5973292" y="1664945"/>
            <a:ext cx="760017" cy="702697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7B82B377-65A3-B418-B9F0-3FBDE391FC81}"/>
              </a:ext>
            </a:extLst>
          </p:cNvPr>
          <p:cNvCxnSpPr>
            <a:cxnSpLocks/>
          </p:cNvCxnSpPr>
          <p:nvPr/>
        </p:nvCxnSpPr>
        <p:spPr>
          <a:xfrm>
            <a:off x="4809506" y="2367642"/>
            <a:ext cx="0" cy="1707079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3EEAE811-FF28-DAA2-C236-11D1417F1C1B}"/>
              </a:ext>
            </a:extLst>
          </p:cNvPr>
          <p:cNvCxnSpPr>
            <a:cxnSpLocks/>
          </p:cNvCxnSpPr>
          <p:nvPr/>
        </p:nvCxnSpPr>
        <p:spPr>
          <a:xfrm flipV="1">
            <a:off x="3633849" y="4092041"/>
            <a:ext cx="2355274" cy="30181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32F24993-04C0-FCF7-361F-AF14E600DCE2}"/>
              </a:ext>
            </a:extLst>
          </p:cNvPr>
          <p:cNvCxnSpPr>
            <a:cxnSpLocks/>
          </p:cNvCxnSpPr>
          <p:nvPr/>
        </p:nvCxnSpPr>
        <p:spPr>
          <a:xfrm flipH="1">
            <a:off x="5989123" y="3121230"/>
            <a:ext cx="744186" cy="970811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972ADB0F-3778-FEC9-F15D-38F596BB341F}"/>
              </a:ext>
            </a:extLst>
          </p:cNvPr>
          <p:cNvCxnSpPr>
            <a:cxnSpLocks/>
          </p:cNvCxnSpPr>
          <p:nvPr/>
        </p:nvCxnSpPr>
        <p:spPr>
          <a:xfrm>
            <a:off x="5989123" y="2384962"/>
            <a:ext cx="0" cy="1707079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8513306F-C259-6C52-1F89-AE9C9C31E30F}"/>
              </a:ext>
            </a:extLst>
          </p:cNvPr>
          <p:cNvCxnSpPr>
            <a:cxnSpLocks/>
          </p:cNvCxnSpPr>
          <p:nvPr/>
        </p:nvCxnSpPr>
        <p:spPr>
          <a:xfrm>
            <a:off x="6228608" y="2113809"/>
            <a:ext cx="0" cy="1610097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6FEE4260-3BC3-46E9-FE53-D4D1AD897DCB}"/>
              </a:ext>
            </a:extLst>
          </p:cNvPr>
          <p:cNvCxnSpPr>
            <a:cxnSpLocks/>
          </p:cNvCxnSpPr>
          <p:nvPr/>
        </p:nvCxnSpPr>
        <p:spPr>
          <a:xfrm flipH="1">
            <a:off x="4809506" y="3831526"/>
            <a:ext cx="149431" cy="26051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23B95D64-52CC-34E1-3D73-129F39CF0B1E}"/>
              </a:ext>
            </a:extLst>
          </p:cNvPr>
          <p:cNvCxnSpPr>
            <a:cxnSpLocks/>
          </p:cNvCxnSpPr>
          <p:nvPr/>
        </p:nvCxnSpPr>
        <p:spPr>
          <a:xfrm>
            <a:off x="6108865" y="3723906"/>
            <a:ext cx="94012" cy="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9B40D75D-69F7-4DE5-8B2A-69B49F2BF1EC}"/>
              </a:ext>
            </a:extLst>
          </p:cNvPr>
          <p:cNvSpPr txBox="1"/>
          <p:nvPr/>
        </p:nvSpPr>
        <p:spPr>
          <a:xfrm>
            <a:off x="3146962" y="4122222"/>
            <a:ext cx="617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x</a:t>
            </a:r>
            <a:endParaRPr kumimoji="1" lang="zh-CN" altLang="en-US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CF3D5D95-A73C-C99E-6E77-DDE4D82744D8}"/>
              </a:ext>
            </a:extLst>
          </p:cNvPr>
          <p:cNvSpPr txBox="1"/>
          <p:nvPr/>
        </p:nvSpPr>
        <p:spPr>
          <a:xfrm>
            <a:off x="7014361" y="2734191"/>
            <a:ext cx="475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y</a:t>
            </a:r>
            <a:endParaRPr kumimoji="1" lang="zh-CN" altLang="en-US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6E8AEE77-2D0B-1825-B0F5-F63C38704635}"/>
              </a:ext>
            </a:extLst>
          </p:cNvPr>
          <p:cNvSpPr txBox="1"/>
          <p:nvPr/>
        </p:nvSpPr>
        <p:spPr>
          <a:xfrm>
            <a:off x="4206917" y="1226446"/>
            <a:ext cx="403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z</a:t>
            </a:r>
            <a:endParaRPr kumimoji="1" lang="zh-CN" altLang="en-US" dirty="0"/>
          </a:p>
        </p:txBody>
      </p:sp>
      <p:cxnSp>
        <p:nvCxnSpPr>
          <p:cNvPr id="55" name="直线连接符 54">
            <a:extLst>
              <a:ext uri="{FF2B5EF4-FFF2-40B4-BE49-F238E27FC236}">
                <a16:creationId xmlns:a16="http://schemas.microsoft.com/office/drawing/2014/main" id="{AB5A3FB4-2DD9-4500-BFD5-3FCF7312FF5E}"/>
              </a:ext>
            </a:extLst>
          </p:cNvPr>
          <p:cNvCxnSpPr>
            <a:cxnSpLocks/>
          </p:cNvCxnSpPr>
          <p:nvPr/>
        </p:nvCxnSpPr>
        <p:spPr>
          <a:xfrm>
            <a:off x="4012623" y="3723906"/>
            <a:ext cx="866156" cy="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直线连接符 60">
            <a:extLst>
              <a:ext uri="{FF2B5EF4-FFF2-40B4-BE49-F238E27FC236}">
                <a16:creationId xmlns:a16="http://schemas.microsoft.com/office/drawing/2014/main" id="{B8D14E3E-8D85-F2E0-7B95-BC0FEEEB4025}"/>
              </a:ext>
            </a:extLst>
          </p:cNvPr>
          <p:cNvCxnSpPr>
            <a:cxnSpLocks/>
          </p:cNvCxnSpPr>
          <p:nvPr/>
        </p:nvCxnSpPr>
        <p:spPr>
          <a:xfrm>
            <a:off x="3643745" y="2415143"/>
            <a:ext cx="0" cy="1707079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直线连接符 62">
            <a:extLst>
              <a:ext uri="{FF2B5EF4-FFF2-40B4-BE49-F238E27FC236}">
                <a16:creationId xmlns:a16="http://schemas.microsoft.com/office/drawing/2014/main" id="{F4F9EE27-A64C-13CA-266F-6F095C9ECF5F}"/>
              </a:ext>
            </a:extLst>
          </p:cNvPr>
          <p:cNvCxnSpPr>
            <a:cxnSpLocks/>
          </p:cNvCxnSpPr>
          <p:nvPr/>
        </p:nvCxnSpPr>
        <p:spPr>
          <a:xfrm flipH="1">
            <a:off x="3641765" y="1682265"/>
            <a:ext cx="825336" cy="687604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直线连接符 66">
            <a:extLst>
              <a:ext uri="{FF2B5EF4-FFF2-40B4-BE49-F238E27FC236}">
                <a16:creationId xmlns:a16="http://schemas.microsoft.com/office/drawing/2014/main" id="{CF1C522D-EB19-85D0-4473-968ED1492E31}"/>
              </a:ext>
            </a:extLst>
          </p:cNvPr>
          <p:cNvCxnSpPr>
            <a:cxnSpLocks/>
          </p:cNvCxnSpPr>
          <p:nvPr/>
        </p:nvCxnSpPr>
        <p:spPr>
          <a:xfrm>
            <a:off x="4001488" y="2055717"/>
            <a:ext cx="11135" cy="168551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直线连接符 71">
            <a:extLst>
              <a:ext uri="{FF2B5EF4-FFF2-40B4-BE49-F238E27FC236}">
                <a16:creationId xmlns:a16="http://schemas.microsoft.com/office/drawing/2014/main" id="{844D2EC8-66F0-C3B3-55B6-00571D524220}"/>
              </a:ext>
            </a:extLst>
          </p:cNvPr>
          <p:cNvCxnSpPr>
            <a:cxnSpLocks/>
          </p:cNvCxnSpPr>
          <p:nvPr/>
        </p:nvCxnSpPr>
        <p:spPr>
          <a:xfrm flipV="1">
            <a:off x="4482936" y="1682265"/>
            <a:ext cx="2250373" cy="1509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直线连接符 72">
            <a:extLst>
              <a:ext uri="{FF2B5EF4-FFF2-40B4-BE49-F238E27FC236}">
                <a16:creationId xmlns:a16="http://schemas.microsoft.com/office/drawing/2014/main" id="{0082FCC1-23B8-E0A3-0628-5C66689BFD02}"/>
              </a:ext>
            </a:extLst>
          </p:cNvPr>
          <p:cNvCxnSpPr>
            <a:cxnSpLocks/>
          </p:cNvCxnSpPr>
          <p:nvPr/>
        </p:nvCxnSpPr>
        <p:spPr>
          <a:xfrm>
            <a:off x="6733309" y="1667174"/>
            <a:ext cx="0" cy="1440202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9E488D6A-6B45-C261-317E-0B94D522DB02}"/>
              </a:ext>
            </a:extLst>
          </p:cNvPr>
          <p:cNvSpPr txBox="1"/>
          <p:nvPr/>
        </p:nvSpPr>
        <p:spPr>
          <a:xfrm>
            <a:off x="5180643" y="4060536"/>
            <a:ext cx="609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width</a:t>
            </a:r>
            <a:endParaRPr kumimoji="1" lang="zh-CN" altLang="en-US" sz="14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AF9FCFC-54CC-4250-3914-6BE7E490B528}"/>
              </a:ext>
            </a:extLst>
          </p:cNvPr>
          <p:cNvSpPr txBox="1"/>
          <p:nvPr/>
        </p:nvSpPr>
        <p:spPr>
          <a:xfrm>
            <a:off x="6109926" y="3771028"/>
            <a:ext cx="676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length</a:t>
            </a:r>
            <a:endParaRPr kumimoji="1" lang="zh-CN" altLang="en-US" sz="1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9E597F4-58B3-26C7-0C84-150CBF1FD54A}"/>
              </a:ext>
            </a:extLst>
          </p:cNvPr>
          <p:cNvSpPr txBox="1"/>
          <p:nvPr/>
        </p:nvSpPr>
        <p:spPr>
          <a:xfrm>
            <a:off x="4206917" y="3316051"/>
            <a:ext cx="830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/>
              <a:t>height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7886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DEBA8D-C8DE-52C6-BB9F-C8D7208639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03656EF8-9F60-565A-B7CA-56631C51D3C0}"/>
              </a:ext>
            </a:extLst>
          </p:cNvPr>
          <p:cNvCxnSpPr>
            <a:cxnSpLocks/>
          </p:cNvCxnSpPr>
          <p:nvPr/>
        </p:nvCxnSpPr>
        <p:spPr>
          <a:xfrm>
            <a:off x="5293146" y="2336259"/>
            <a:ext cx="588705" cy="8128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CDBAB5A5-E09E-EA2A-3B2C-FA557F3C32E3}"/>
              </a:ext>
            </a:extLst>
          </p:cNvPr>
          <p:cNvCxnSpPr>
            <a:cxnSpLocks/>
          </p:cNvCxnSpPr>
          <p:nvPr/>
        </p:nvCxnSpPr>
        <p:spPr>
          <a:xfrm flipH="1">
            <a:off x="5302507" y="1910219"/>
            <a:ext cx="471992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35CA7D3E-B46D-DBF3-6929-AE18216846A1}"/>
              </a:ext>
            </a:extLst>
          </p:cNvPr>
          <p:cNvCxnSpPr>
            <a:cxnSpLocks/>
          </p:cNvCxnSpPr>
          <p:nvPr/>
        </p:nvCxnSpPr>
        <p:spPr>
          <a:xfrm flipV="1">
            <a:off x="6306207" y="2412819"/>
            <a:ext cx="381133" cy="4670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0E6F9961-4D0E-77F8-F697-E598119064C7}"/>
              </a:ext>
            </a:extLst>
          </p:cNvPr>
          <p:cNvCxnSpPr>
            <a:cxnSpLocks/>
          </p:cNvCxnSpPr>
          <p:nvPr/>
        </p:nvCxnSpPr>
        <p:spPr>
          <a:xfrm flipH="1" flipV="1">
            <a:off x="5452722" y="2161181"/>
            <a:ext cx="582349" cy="20402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直线连接符 22">
            <a:extLst>
              <a:ext uri="{FF2B5EF4-FFF2-40B4-BE49-F238E27FC236}">
                <a16:creationId xmlns:a16="http://schemas.microsoft.com/office/drawing/2014/main" id="{C6047E50-9DB8-0152-69FC-341D74299A3F}"/>
              </a:ext>
            </a:extLst>
          </p:cNvPr>
          <p:cNvCxnSpPr>
            <a:cxnSpLocks/>
          </p:cNvCxnSpPr>
          <p:nvPr/>
        </p:nvCxnSpPr>
        <p:spPr>
          <a:xfrm>
            <a:off x="5530293" y="2406288"/>
            <a:ext cx="1157047" cy="6531"/>
          </a:xfrm>
          <a:prstGeom prst="line">
            <a:avLst/>
          </a:prstGeom>
          <a:ln>
            <a:solidFill>
              <a:schemeClr val="dk1"/>
            </a:solidFill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5965A529-EE00-96DF-AEC9-D288EBB4991A}"/>
              </a:ext>
            </a:extLst>
          </p:cNvPr>
          <p:cNvCxnSpPr>
            <a:cxnSpLocks/>
          </p:cNvCxnSpPr>
          <p:nvPr/>
        </p:nvCxnSpPr>
        <p:spPr>
          <a:xfrm>
            <a:off x="5532819" y="1638300"/>
            <a:ext cx="0" cy="774519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9203E64C-F7AD-4D47-1056-46190F9D3895}"/>
              </a:ext>
            </a:extLst>
          </p:cNvPr>
          <p:cNvSpPr txBox="1"/>
          <p:nvPr/>
        </p:nvSpPr>
        <p:spPr>
          <a:xfrm>
            <a:off x="6547066" y="2781346"/>
            <a:ext cx="2295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" dirty="0"/>
              <a:t>x</a:t>
            </a:r>
            <a:endParaRPr kumimoji="1" lang="zh-CN" altLang="en-US" sz="800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D534CD6E-8AC7-94F1-17A3-A2C700C49E48}"/>
              </a:ext>
            </a:extLst>
          </p:cNvPr>
          <p:cNvSpPr txBox="1"/>
          <p:nvPr/>
        </p:nvSpPr>
        <p:spPr>
          <a:xfrm>
            <a:off x="5509593" y="1979944"/>
            <a:ext cx="4360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00" dirty="0"/>
              <a:t>y</a:t>
            </a:r>
            <a:r>
              <a:rPr kumimoji="1" lang="en-US" altLang="zh-CN" sz="500" dirty="0"/>
              <a:t>(V)</a:t>
            </a:r>
            <a:endParaRPr kumimoji="1" lang="en-US" altLang="zh-CN" sz="800" dirty="0"/>
          </a:p>
          <a:p>
            <a:endParaRPr kumimoji="1" lang="zh-CN" altLang="en-US" sz="800" dirty="0"/>
          </a:p>
        </p:txBody>
      </p:sp>
      <p:cxnSp>
        <p:nvCxnSpPr>
          <p:cNvPr id="3" name="直线箭头连接符 2">
            <a:extLst>
              <a:ext uri="{FF2B5EF4-FFF2-40B4-BE49-F238E27FC236}">
                <a16:creationId xmlns:a16="http://schemas.microsoft.com/office/drawing/2014/main" id="{5A51286B-8DB9-3DE0-C703-8D0D17A4A00F}"/>
              </a:ext>
            </a:extLst>
          </p:cNvPr>
          <p:cNvCxnSpPr>
            <a:cxnSpLocks/>
          </p:cNvCxnSpPr>
          <p:nvPr/>
        </p:nvCxnSpPr>
        <p:spPr>
          <a:xfrm>
            <a:off x="4668982" y="2879832"/>
            <a:ext cx="1963046" cy="92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9F9FD2B2-2511-F716-813A-388743C8E067}"/>
              </a:ext>
            </a:extLst>
          </p:cNvPr>
          <p:cNvSpPr txBox="1"/>
          <p:nvPr/>
        </p:nvSpPr>
        <p:spPr>
          <a:xfrm>
            <a:off x="4949680" y="2708203"/>
            <a:ext cx="2391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" dirty="0"/>
              <a:t>0</a:t>
            </a:r>
            <a:endParaRPr kumimoji="1" lang="zh-CN" altLang="en-US" sz="800" dirty="0"/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4AFAC641-372B-51E9-9AF6-6F4C0BE9B2DF}"/>
              </a:ext>
            </a:extLst>
          </p:cNvPr>
          <p:cNvCxnSpPr>
            <a:cxnSpLocks/>
          </p:cNvCxnSpPr>
          <p:nvPr/>
        </p:nvCxnSpPr>
        <p:spPr>
          <a:xfrm flipV="1">
            <a:off x="5037855" y="2187198"/>
            <a:ext cx="675614" cy="8129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F6EA797A-0193-ECEA-3D3E-563C66D9B798}"/>
              </a:ext>
            </a:extLst>
          </p:cNvPr>
          <p:cNvSpPr txBox="1"/>
          <p:nvPr/>
        </p:nvSpPr>
        <p:spPr>
          <a:xfrm>
            <a:off x="5302507" y="2344388"/>
            <a:ext cx="2391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" dirty="0"/>
              <a:t>1</a:t>
            </a:r>
            <a:endParaRPr kumimoji="1" lang="zh-CN" altLang="en-US" sz="800" dirty="0"/>
          </a:p>
        </p:txBody>
      </p:sp>
      <p:cxnSp>
        <p:nvCxnSpPr>
          <p:cNvPr id="2" name="直线连接符 1">
            <a:extLst>
              <a:ext uri="{FF2B5EF4-FFF2-40B4-BE49-F238E27FC236}">
                <a16:creationId xmlns:a16="http://schemas.microsoft.com/office/drawing/2014/main" id="{77FFC16E-9293-21D5-26B9-BD557D53F21E}"/>
              </a:ext>
            </a:extLst>
          </p:cNvPr>
          <p:cNvCxnSpPr>
            <a:cxnSpLocks/>
          </p:cNvCxnSpPr>
          <p:nvPr/>
        </p:nvCxnSpPr>
        <p:spPr>
          <a:xfrm>
            <a:off x="5774499" y="1910219"/>
            <a:ext cx="263046" cy="27697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直线连接符 9">
            <a:extLst>
              <a:ext uri="{FF2B5EF4-FFF2-40B4-BE49-F238E27FC236}">
                <a16:creationId xmlns:a16="http://schemas.microsoft.com/office/drawing/2014/main" id="{84C88CD8-C9DB-2A31-5B52-F48E3B23D89F}"/>
              </a:ext>
            </a:extLst>
          </p:cNvPr>
          <p:cNvCxnSpPr>
            <a:cxnSpLocks/>
          </p:cNvCxnSpPr>
          <p:nvPr/>
        </p:nvCxnSpPr>
        <p:spPr>
          <a:xfrm flipH="1" flipV="1">
            <a:off x="5774499" y="1910219"/>
            <a:ext cx="107352" cy="43416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9">
            <a:extLst>
              <a:ext uri="{FF2B5EF4-FFF2-40B4-BE49-F238E27FC236}">
                <a16:creationId xmlns:a16="http://schemas.microsoft.com/office/drawing/2014/main" id="{5A55369F-87FF-616C-E331-4F34DDA08283}"/>
              </a:ext>
            </a:extLst>
          </p:cNvPr>
          <p:cNvCxnSpPr>
            <a:cxnSpLocks/>
          </p:cNvCxnSpPr>
          <p:nvPr/>
        </p:nvCxnSpPr>
        <p:spPr>
          <a:xfrm flipH="1">
            <a:off x="5881851" y="2176629"/>
            <a:ext cx="153220" cy="16775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2F4BF6EE-9DDF-9E6F-9A9F-CB14289A1619}"/>
              </a:ext>
            </a:extLst>
          </p:cNvPr>
          <p:cNvCxnSpPr>
            <a:cxnSpLocks/>
          </p:cNvCxnSpPr>
          <p:nvPr/>
        </p:nvCxnSpPr>
        <p:spPr>
          <a:xfrm flipV="1">
            <a:off x="5124764" y="1803320"/>
            <a:ext cx="0" cy="14229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8924B8D5-EF5D-B744-7120-DED37E3343C6}"/>
              </a:ext>
            </a:extLst>
          </p:cNvPr>
          <p:cNvSpPr txBox="1"/>
          <p:nvPr/>
        </p:nvSpPr>
        <p:spPr>
          <a:xfrm>
            <a:off x="4856822" y="1757419"/>
            <a:ext cx="3555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00" dirty="0"/>
              <a:t>z</a:t>
            </a:r>
            <a:r>
              <a:rPr kumimoji="1" lang="en-US" altLang="zh-CN" sz="400" dirty="0"/>
              <a:t>(U</a:t>
            </a:r>
            <a:r>
              <a:rPr kumimoji="1" lang="zh-CN" altLang="en-US" sz="400" dirty="0"/>
              <a:t>）</a:t>
            </a:r>
            <a:endParaRPr kumimoji="1" lang="en-US" altLang="zh-CN" sz="800" dirty="0"/>
          </a:p>
          <a:p>
            <a:endParaRPr kumimoji="1" lang="zh-CN" altLang="en-US" sz="800" dirty="0"/>
          </a:p>
        </p:txBody>
      </p:sp>
      <p:cxnSp>
        <p:nvCxnSpPr>
          <p:cNvPr id="55" name="直线连接符 54">
            <a:extLst>
              <a:ext uri="{FF2B5EF4-FFF2-40B4-BE49-F238E27FC236}">
                <a16:creationId xmlns:a16="http://schemas.microsoft.com/office/drawing/2014/main" id="{0B159654-E138-0E5B-FEBC-E63FEF1C17CF}"/>
              </a:ext>
            </a:extLst>
          </p:cNvPr>
          <p:cNvCxnSpPr>
            <a:cxnSpLocks/>
          </p:cNvCxnSpPr>
          <p:nvPr/>
        </p:nvCxnSpPr>
        <p:spPr>
          <a:xfrm flipV="1">
            <a:off x="5302507" y="1910219"/>
            <a:ext cx="0" cy="425995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直线连接符 57">
            <a:extLst>
              <a:ext uri="{FF2B5EF4-FFF2-40B4-BE49-F238E27FC236}">
                <a16:creationId xmlns:a16="http://schemas.microsoft.com/office/drawing/2014/main" id="{925E1F58-10EB-227A-127B-8A028F0ECD3B}"/>
              </a:ext>
            </a:extLst>
          </p:cNvPr>
          <p:cNvCxnSpPr>
            <a:cxnSpLocks/>
          </p:cNvCxnSpPr>
          <p:nvPr/>
        </p:nvCxnSpPr>
        <p:spPr>
          <a:xfrm flipH="1" flipV="1">
            <a:off x="5302507" y="1910219"/>
            <a:ext cx="156585" cy="249025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直线连接符 60">
            <a:extLst>
              <a:ext uri="{FF2B5EF4-FFF2-40B4-BE49-F238E27FC236}">
                <a16:creationId xmlns:a16="http://schemas.microsoft.com/office/drawing/2014/main" id="{9E4237E4-D65C-71BE-D768-EA8150A5F740}"/>
              </a:ext>
            </a:extLst>
          </p:cNvPr>
          <p:cNvCxnSpPr>
            <a:cxnSpLocks/>
          </p:cNvCxnSpPr>
          <p:nvPr/>
        </p:nvCxnSpPr>
        <p:spPr>
          <a:xfrm flipH="1">
            <a:off x="5293146" y="2163443"/>
            <a:ext cx="155417" cy="172771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直线连接符 67">
            <a:extLst>
              <a:ext uri="{FF2B5EF4-FFF2-40B4-BE49-F238E27FC236}">
                <a16:creationId xmlns:a16="http://schemas.microsoft.com/office/drawing/2014/main" id="{80B43C38-9577-DEB0-BF1B-9C78789EF0C2}"/>
              </a:ext>
            </a:extLst>
          </p:cNvPr>
          <p:cNvCxnSpPr>
            <a:cxnSpLocks/>
          </p:cNvCxnSpPr>
          <p:nvPr/>
        </p:nvCxnSpPr>
        <p:spPr>
          <a:xfrm flipH="1">
            <a:off x="5101790" y="1638300"/>
            <a:ext cx="428503" cy="322814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82F0859C-4470-ED82-C5BF-7F6D0A40E020}"/>
              </a:ext>
            </a:extLst>
          </p:cNvPr>
          <p:cNvSpPr txBox="1"/>
          <p:nvPr/>
        </p:nvSpPr>
        <p:spPr>
          <a:xfrm>
            <a:off x="4919577" y="1857175"/>
            <a:ext cx="2391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" dirty="0"/>
              <a:t>1</a:t>
            </a:r>
            <a:endParaRPr kumimoji="1" lang="zh-CN" altLang="en-US" sz="800" dirty="0"/>
          </a:p>
        </p:txBody>
      </p:sp>
      <p:cxnSp>
        <p:nvCxnSpPr>
          <p:cNvPr id="72" name="直线箭头连接符 71">
            <a:extLst>
              <a:ext uri="{FF2B5EF4-FFF2-40B4-BE49-F238E27FC236}">
                <a16:creationId xmlns:a16="http://schemas.microsoft.com/office/drawing/2014/main" id="{4406BB6D-CB95-C781-2002-23088323CC22}"/>
              </a:ext>
            </a:extLst>
          </p:cNvPr>
          <p:cNvCxnSpPr>
            <a:cxnSpLocks/>
          </p:cNvCxnSpPr>
          <p:nvPr/>
        </p:nvCxnSpPr>
        <p:spPr>
          <a:xfrm flipV="1">
            <a:off x="5881851" y="1935547"/>
            <a:ext cx="226965" cy="1829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0" name="椭圆 79">
            <a:extLst>
              <a:ext uri="{FF2B5EF4-FFF2-40B4-BE49-F238E27FC236}">
                <a16:creationId xmlns:a16="http://schemas.microsoft.com/office/drawing/2014/main" id="{31EA8135-D4A1-1F69-4631-361D938BFBEC}"/>
              </a:ext>
            </a:extLst>
          </p:cNvPr>
          <p:cNvSpPr/>
          <p:nvPr/>
        </p:nvSpPr>
        <p:spPr>
          <a:xfrm>
            <a:off x="5869873" y="2094104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D64CDE27-C846-7617-77D9-B7F47696A638}"/>
              </a:ext>
            </a:extLst>
          </p:cNvPr>
          <p:cNvSpPr txBox="1"/>
          <p:nvPr/>
        </p:nvSpPr>
        <p:spPr>
          <a:xfrm>
            <a:off x="6029900" y="1853847"/>
            <a:ext cx="4360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00" dirty="0">
                <a:solidFill>
                  <a:schemeClr val="accent2"/>
                </a:solidFill>
              </a:rPr>
              <a:t>N</a:t>
            </a:r>
          </a:p>
          <a:p>
            <a:endParaRPr kumimoji="1" lang="zh-CN" altLang="en-US" sz="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032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92F454F8-252E-7CDB-70DB-8D3163F647CC}"/>
              </a:ext>
            </a:extLst>
          </p:cNvPr>
          <p:cNvCxnSpPr>
            <a:cxnSpLocks/>
            <a:stCxn id="31" idx="1"/>
          </p:cNvCxnSpPr>
          <p:nvPr/>
        </p:nvCxnSpPr>
        <p:spPr>
          <a:xfrm flipH="1" flipV="1">
            <a:off x="4600465" y="1940854"/>
            <a:ext cx="347207" cy="9278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4FD2D96E-BBBE-89FE-464E-A873E1C28C66}"/>
              </a:ext>
            </a:extLst>
          </p:cNvPr>
          <p:cNvCxnSpPr>
            <a:cxnSpLocks/>
          </p:cNvCxnSpPr>
          <p:nvPr/>
        </p:nvCxnSpPr>
        <p:spPr>
          <a:xfrm flipH="1">
            <a:off x="3942608" y="1947553"/>
            <a:ext cx="629392" cy="17041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C5DADB2E-A428-A127-4773-E04D26DB1D50}"/>
              </a:ext>
            </a:extLst>
          </p:cNvPr>
          <p:cNvCxnSpPr>
            <a:cxnSpLocks/>
          </p:cNvCxnSpPr>
          <p:nvPr/>
        </p:nvCxnSpPr>
        <p:spPr>
          <a:xfrm flipV="1">
            <a:off x="3942608" y="3028208"/>
            <a:ext cx="2458192" cy="6234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9F03E95C-772C-1BEE-E49A-6CC5BF3294C3}"/>
              </a:ext>
            </a:extLst>
          </p:cNvPr>
          <p:cNvCxnSpPr>
            <a:cxnSpLocks/>
          </p:cNvCxnSpPr>
          <p:nvPr/>
        </p:nvCxnSpPr>
        <p:spPr>
          <a:xfrm flipH="1" flipV="1">
            <a:off x="4641192" y="1909105"/>
            <a:ext cx="1821525" cy="11103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457CA21A-BB11-45C3-7A18-BDC7BCDC797C}"/>
              </a:ext>
            </a:extLst>
          </p:cNvPr>
          <p:cNvCxnSpPr>
            <a:cxnSpLocks/>
            <a:stCxn id="29" idx="5"/>
          </p:cNvCxnSpPr>
          <p:nvPr/>
        </p:nvCxnSpPr>
        <p:spPr>
          <a:xfrm>
            <a:off x="4626747" y="1936827"/>
            <a:ext cx="352353" cy="9229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3D839892-BC48-5482-FBDF-A84653C21771}"/>
              </a:ext>
            </a:extLst>
          </p:cNvPr>
          <p:cNvSpPr/>
          <p:nvPr/>
        </p:nvSpPr>
        <p:spPr>
          <a:xfrm>
            <a:off x="4563296" y="1874312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4EBF1A2C-B8BE-FEC1-B12C-48F9C3A9C36E}"/>
              </a:ext>
            </a:extLst>
          </p:cNvPr>
          <p:cNvSpPr/>
          <p:nvPr/>
        </p:nvSpPr>
        <p:spPr>
          <a:xfrm>
            <a:off x="4936785" y="2857981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21D90E16-61C0-B593-945B-CF8BDEE13E40}"/>
              </a:ext>
            </a:extLst>
          </p:cNvPr>
          <p:cNvSpPr/>
          <p:nvPr/>
        </p:nvSpPr>
        <p:spPr>
          <a:xfrm>
            <a:off x="6400800" y="2981053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B8C046FE-50D7-00C5-F375-D57697E87D6D}"/>
              </a:ext>
            </a:extLst>
          </p:cNvPr>
          <p:cNvSpPr/>
          <p:nvPr/>
        </p:nvSpPr>
        <p:spPr>
          <a:xfrm>
            <a:off x="3914143" y="3623749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73E40D50-1A04-A71A-86F6-ECECC30C6160}"/>
              </a:ext>
            </a:extLst>
          </p:cNvPr>
          <p:cNvSpPr txBox="1"/>
          <p:nvPr/>
        </p:nvSpPr>
        <p:spPr>
          <a:xfrm>
            <a:off x="4377047" y="1741661"/>
            <a:ext cx="2584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A</a:t>
            </a:r>
            <a:endParaRPr kumimoji="1" lang="zh-CN" altLang="en-US" sz="900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DE6BC540-9B59-C541-428D-25FDC175E7DC}"/>
              </a:ext>
            </a:extLst>
          </p:cNvPr>
          <p:cNvSpPr txBox="1"/>
          <p:nvPr/>
        </p:nvSpPr>
        <p:spPr>
          <a:xfrm>
            <a:off x="4963972" y="2798191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P</a:t>
            </a:r>
            <a:endParaRPr kumimoji="1" lang="zh-CN" altLang="en-US" sz="9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42EF60D5-AB07-A4EB-BCBE-D7F3DD09CF7C}"/>
              </a:ext>
            </a:extLst>
          </p:cNvPr>
          <p:cNvSpPr txBox="1"/>
          <p:nvPr/>
        </p:nvSpPr>
        <p:spPr>
          <a:xfrm>
            <a:off x="3692908" y="3580332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B</a:t>
            </a:r>
            <a:endParaRPr kumimoji="1" lang="zh-CN" altLang="en-US" sz="900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435A380B-8CC9-5447-F836-8FFDC5341C13}"/>
              </a:ext>
            </a:extLst>
          </p:cNvPr>
          <p:cNvSpPr txBox="1"/>
          <p:nvPr/>
        </p:nvSpPr>
        <p:spPr>
          <a:xfrm>
            <a:off x="6308767" y="3017944"/>
            <a:ext cx="256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C</a:t>
            </a:r>
            <a:endParaRPr kumimoji="1" lang="zh-CN" altLang="en-US" sz="900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AC728843-831D-9F45-77B5-C2FD0C44F0E4}"/>
              </a:ext>
            </a:extLst>
          </p:cNvPr>
          <p:cNvSpPr txBox="1"/>
          <p:nvPr/>
        </p:nvSpPr>
        <p:spPr>
          <a:xfrm>
            <a:off x="3692908" y="2372465"/>
            <a:ext cx="7521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searchEdge</a:t>
            </a:r>
            <a:endParaRPr kumimoji="1" lang="zh-CN" altLang="en-US" sz="900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2CE158D2-B020-9D05-A3A1-0553EB5E9836}"/>
              </a:ext>
            </a:extLst>
          </p:cNvPr>
          <p:cNvSpPr txBox="1"/>
          <p:nvPr/>
        </p:nvSpPr>
        <p:spPr>
          <a:xfrm>
            <a:off x="5011123" y="3339935"/>
            <a:ext cx="3097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n1</a:t>
            </a:r>
            <a:endParaRPr kumimoji="1" lang="zh-CN" altLang="en-US" sz="900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FA1A57E0-92C7-FC57-3DD8-18C67D33C3E2}"/>
              </a:ext>
            </a:extLst>
          </p:cNvPr>
          <p:cNvSpPr txBox="1"/>
          <p:nvPr/>
        </p:nvSpPr>
        <p:spPr>
          <a:xfrm>
            <a:off x="5383232" y="2232952"/>
            <a:ext cx="3097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n2</a:t>
            </a:r>
            <a:endParaRPr kumimoji="1" lang="zh-CN" altLang="en-US" sz="900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17AC848F-16FC-04E3-7EB0-CC09ABB7EDAB}"/>
              </a:ext>
            </a:extLst>
          </p:cNvPr>
          <p:cNvSpPr txBox="1"/>
          <p:nvPr/>
        </p:nvSpPr>
        <p:spPr>
          <a:xfrm>
            <a:off x="4433274" y="2478639"/>
            <a:ext cx="41549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700" dirty="0"/>
              <a:t>pStart</a:t>
            </a:r>
            <a:endParaRPr kumimoji="1" lang="zh-CN" altLang="en-US" sz="700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B75B86B4-5831-0F6C-D0D9-8272D623EFF5}"/>
              </a:ext>
            </a:extLst>
          </p:cNvPr>
          <p:cNvSpPr txBox="1"/>
          <p:nvPr/>
        </p:nvSpPr>
        <p:spPr>
          <a:xfrm>
            <a:off x="4774068" y="2385680"/>
            <a:ext cx="60144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700" dirty="0"/>
              <a:t>pStart.dual</a:t>
            </a:r>
            <a:endParaRPr kumimoji="1" lang="zh-CN" altLang="en-US" sz="700" dirty="0"/>
          </a:p>
        </p:txBody>
      </p:sp>
    </p:spTree>
    <p:extLst>
      <p:ext uri="{BB962C8B-B14F-4D97-AF65-F5344CB8AC3E}">
        <p14:creationId xmlns:p14="http://schemas.microsoft.com/office/powerpoint/2010/main" val="3068386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A66789-03BC-F5D2-1AAD-17EC0CB909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9615459C-87F7-64A7-16E2-B981CF0569D3}"/>
              </a:ext>
            </a:extLst>
          </p:cNvPr>
          <p:cNvCxnSpPr>
            <a:cxnSpLocks/>
            <a:stCxn id="31" idx="1"/>
          </p:cNvCxnSpPr>
          <p:nvPr/>
        </p:nvCxnSpPr>
        <p:spPr>
          <a:xfrm flipH="1" flipV="1">
            <a:off x="4600465" y="1940854"/>
            <a:ext cx="347207" cy="9278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71712EEB-DA97-0486-307A-E37E4C94B73E}"/>
              </a:ext>
            </a:extLst>
          </p:cNvPr>
          <p:cNvCxnSpPr>
            <a:cxnSpLocks/>
            <a:stCxn id="29" idx="4"/>
            <a:endCxn id="35" idx="7"/>
          </p:cNvCxnSpPr>
          <p:nvPr/>
        </p:nvCxnSpPr>
        <p:spPr>
          <a:xfrm flipH="1">
            <a:off x="3977594" y="1947553"/>
            <a:ext cx="622871" cy="16869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1588F8DB-290D-22C6-90A9-51FD31099C8D}"/>
              </a:ext>
            </a:extLst>
          </p:cNvPr>
          <p:cNvCxnSpPr>
            <a:cxnSpLocks/>
          </p:cNvCxnSpPr>
          <p:nvPr/>
        </p:nvCxnSpPr>
        <p:spPr>
          <a:xfrm flipV="1">
            <a:off x="3942608" y="3028208"/>
            <a:ext cx="2458192" cy="6234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5427F977-E36C-7FFF-0810-8A1AC3BC4EB8}"/>
              </a:ext>
            </a:extLst>
          </p:cNvPr>
          <p:cNvCxnSpPr>
            <a:cxnSpLocks/>
          </p:cNvCxnSpPr>
          <p:nvPr/>
        </p:nvCxnSpPr>
        <p:spPr>
          <a:xfrm flipH="1" flipV="1">
            <a:off x="4641192" y="1909105"/>
            <a:ext cx="1821525" cy="11103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DE06C122-7DBC-35D6-71BC-2A412945356C}"/>
              </a:ext>
            </a:extLst>
          </p:cNvPr>
          <p:cNvCxnSpPr>
            <a:cxnSpLocks/>
            <a:stCxn id="29" idx="5"/>
          </p:cNvCxnSpPr>
          <p:nvPr/>
        </p:nvCxnSpPr>
        <p:spPr>
          <a:xfrm>
            <a:off x="4626747" y="1936827"/>
            <a:ext cx="352353" cy="9229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B7B9908D-7DAB-FEED-B079-6A6CB3C05809}"/>
              </a:ext>
            </a:extLst>
          </p:cNvPr>
          <p:cNvSpPr/>
          <p:nvPr/>
        </p:nvSpPr>
        <p:spPr>
          <a:xfrm>
            <a:off x="4563296" y="1874312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632B387F-C0F4-6AD5-6CBF-C6C7E42ED5FF}"/>
              </a:ext>
            </a:extLst>
          </p:cNvPr>
          <p:cNvSpPr/>
          <p:nvPr/>
        </p:nvSpPr>
        <p:spPr>
          <a:xfrm>
            <a:off x="4936785" y="2857981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72705CCE-BAEC-4676-2577-25C1B9A51AEE}"/>
              </a:ext>
            </a:extLst>
          </p:cNvPr>
          <p:cNvSpPr/>
          <p:nvPr/>
        </p:nvSpPr>
        <p:spPr>
          <a:xfrm>
            <a:off x="6400800" y="2981053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24831B2F-BE68-6F99-DDF6-6184618AF90D}"/>
              </a:ext>
            </a:extLst>
          </p:cNvPr>
          <p:cNvSpPr/>
          <p:nvPr/>
        </p:nvSpPr>
        <p:spPr>
          <a:xfrm>
            <a:off x="3914143" y="3623749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47419BAA-B50C-B537-4A79-CCFBA4EA6C9C}"/>
              </a:ext>
            </a:extLst>
          </p:cNvPr>
          <p:cNvSpPr txBox="1"/>
          <p:nvPr/>
        </p:nvSpPr>
        <p:spPr>
          <a:xfrm>
            <a:off x="4471263" y="1676260"/>
            <a:ext cx="2584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A</a:t>
            </a:r>
            <a:endParaRPr kumimoji="1" lang="zh-CN" altLang="en-US" sz="900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7582791F-55E1-2444-C050-9344F15BCB90}"/>
              </a:ext>
            </a:extLst>
          </p:cNvPr>
          <p:cNvSpPr txBox="1"/>
          <p:nvPr/>
        </p:nvSpPr>
        <p:spPr>
          <a:xfrm>
            <a:off x="4963972" y="2798191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P</a:t>
            </a:r>
            <a:endParaRPr kumimoji="1" lang="zh-CN" altLang="en-US" sz="9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AB790E3E-2B3E-0873-EEB3-F1989613CB26}"/>
              </a:ext>
            </a:extLst>
          </p:cNvPr>
          <p:cNvSpPr txBox="1"/>
          <p:nvPr/>
        </p:nvSpPr>
        <p:spPr>
          <a:xfrm>
            <a:off x="3692908" y="3580332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B</a:t>
            </a:r>
            <a:endParaRPr kumimoji="1" lang="zh-CN" altLang="en-US" sz="900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3012783C-7A45-F7C5-EF2D-3D8749BB9DCD}"/>
              </a:ext>
            </a:extLst>
          </p:cNvPr>
          <p:cNvSpPr txBox="1"/>
          <p:nvPr/>
        </p:nvSpPr>
        <p:spPr>
          <a:xfrm>
            <a:off x="3470508" y="1934536"/>
            <a:ext cx="256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C</a:t>
            </a:r>
            <a:endParaRPr kumimoji="1" lang="zh-CN" altLang="en-US" sz="900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750D5A65-AABE-6A9A-CF3D-738AB5934AE2}"/>
              </a:ext>
            </a:extLst>
          </p:cNvPr>
          <p:cNvSpPr txBox="1"/>
          <p:nvPr/>
        </p:nvSpPr>
        <p:spPr>
          <a:xfrm>
            <a:off x="4264620" y="2560182"/>
            <a:ext cx="2375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c</a:t>
            </a:r>
            <a:endParaRPr kumimoji="1" lang="zh-CN" altLang="en-US" sz="900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7FF181AB-7AEE-D202-7514-0E57B3C6E8F5}"/>
              </a:ext>
            </a:extLst>
          </p:cNvPr>
          <p:cNvSpPr txBox="1"/>
          <p:nvPr/>
        </p:nvSpPr>
        <p:spPr>
          <a:xfrm>
            <a:off x="4023562" y="1790154"/>
            <a:ext cx="3097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n1</a:t>
            </a:r>
            <a:endParaRPr kumimoji="1" lang="zh-CN" altLang="en-US" sz="900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FC9C9359-429A-B7BE-89E8-47B739C93490}"/>
              </a:ext>
            </a:extLst>
          </p:cNvPr>
          <p:cNvSpPr txBox="1"/>
          <p:nvPr/>
        </p:nvSpPr>
        <p:spPr>
          <a:xfrm>
            <a:off x="5383232" y="2232952"/>
            <a:ext cx="3097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n2</a:t>
            </a:r>
            <a:endParaRPr kumimoji="1" lang="zh-CN" altLang="en-US" sz="900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0D7D37C7-D588-AC24-E976-7A524DAB3228}"/>
              </a:ext>
            </a:extLst>
          </p:cNvPr>
          <p:cNvSpPr txBox="1"/>
          <p:nvPr/>
        </p:nvSpPr>
        <p:spPr>
          <a:xfrm>
            <a:off x="4448905" y="2424933"/>
            <a:ext cx="41549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700" dirty="0"/>
              <a:t>pStart</a:t>
            </a:r>
            <a:endParaRPr kumimoji="1" lang="zh-CN" altLang="en-US" sz="700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F4D7F497-A35A-76B2-DFDD-BC8BFCC82BDD}"/>
              </a:ext>
            </a:extLst>
          </p:cNvPr>
          <p:cNvSpPr txBox="1"/>
          <p:nvPr/>
        </p:nvSpPr>
        <p:spPr>
          <a:xfrm>
            <a:off x="4745548" y="2331108"/>
            <a:ext cx="420308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" dirty="0"/>
              <a:t>pStart.dual</a:t>
            </a:r>
            <a:endParaRPr kumimoji="1" lang="zh-CN" altLang="en-US" sz="400" dirty="0"/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E0E67809-D257-5566-7291-7C67C39B5B1A}"/>
              </a:ext>
            </a:extLst>
          </p:cNvPr>
          <p:cNvCxnSpPr>
            <a:cxnSpLocks/>
            <a:stCxn id="35" idx="0"/>
            <a:endCxn id="29" idx="3"/>
          </p:cNvCxnSpPr>
          <p:nvPr/>
        </p:nvCxnSpPr>
        <p:spPr>
          <a:xfrm flipV="1">
            <a:off x="3951312" y="1936827"/>
            <a:ext cx="622871" cy="16869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D97F1BA0-0345-7079-CCE5-43998861E3E6}"/>
              </a:ext>
            </a:extLst>
          </p:cNvPr>
          <p:cNvSpPr txBox="1"/>
          <p:nvPr/>
        </p:nvSpPr>
        <p:spPr>
          <a:xfrm>
            <a:off x="4052490" y="2522501"/>
            <a:ext cx="3097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n0</a:t>
            </a:r>
            <a:endParaRPr kumimoji="1" lang="zh-CN" altLang="en-US" sz="900" dirty="0"/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1A933D6C-4194-3DC2-DA21-68671BE2FD34}"/>
              </a:ext>
            </a:extLst>
          </p:cNvPr>
          <p:cNvCxnSpPr>
            <a:cxnSpLocks/>
            <a:stCxn id="29" idx="2"/>
          </p:cNvCxnSpPr>
          <p:nvPr/>
        </p:nvCxnSpPr>
        <p:spPr>
          <a:xfrm flipH="1">
            <a:off x="3692908" y="1910933"/>
            <a:ext cx="870388" cy="1942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DCBA3F7E-C5F9-9B06-F218-5B5CBA5E5A9C}"/>
              </a:ext>
            </a:extLst>
          </p:cNvPr>
          <p:cNvSpPr/>
          <p:nvPr/>
        </p:nvSpPr>
        <p:spPr>
          <a:xfrm>
            <a:off x="3639276" y="2068523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841B13FD-3C45-E627-EED3-40DBB28C27D3}"/>
              </a:ext>
            </a:extLst>
          </p:cNvPr>
          <p:cNvSpPr/>
          <p:nvPr/>
        </p:nvSpPr>
        <p:spPr>
          <a:xfrm>
            <a:off x="3387327" y="1857626"/>
            <a:ext cx="1821525" cy="186567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251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17676</TotalTime>
  <Words>145</Words>
  <Application>Microsoft Macintosh PowerPoint</Application>
  <PresentationFormat>宽屏</PresentationFormat>
  <Paragraphs>123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3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K4056</dc:creator>
  <cp:lastModifiedBy>K4056</cp:lastModifiedBy>
  <cp:revision>4</cp:revision>
  <dcterms:created xsi:type="dcterms:W3CDTF">2025-02-06T14:24:45Z</dcterms:created>
  <dcterms:modified xsi:type="dcterms:W3CDTF">2025-03-06T08:29:04Z</dcterms:modified>
</cp:coreProperties>
</file>