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66" r:id="rId5"/>
    <p:sldId id="268" r:id="rId6"/>
    <p:sldId id="258" r:id="rId7"/>
    <p:sldId id="269" r:id="rId8"/>
    <p:sldId id="259" r:id="rId9"/>
    <p:sldId id="260" r:id="rId10"/>
    <p:sldId id="262" r:id="rId11"/>
    <p:sldId id="263" r:id="rId12"/>
    <p:sldId id="264" r:id="rId13"/>
    <p:sldId id="265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88"/>
    <p:restoredTop sz="94694"/>
  </p:normalViewPr>
  <p:slideViewPr>
    <p:cSldViewPr snapToGrid="0">
      <p:cViewPr>
        <p:scale>
          <a:sx n="119" d="100"/>
          <a:sy n="119" d="100"/>
        </p:scale>
        <p:origin x="-92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0162B5-1A12-1AA6-DE75-EFCDCE894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F25C62-E902-4681-1178-586D4C68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540C3-A18A-3F5B-3AC1-204C2967F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F607BD-1892-D397-F9EF-09B6ACBF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8490F1-D6CA-7133-C7F6-839E4F85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042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C438C-15F6-6FB3-1A31-95936B304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FE1C5A-D199-D132-585D-70F54487C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33CAA-9C2B-1E1D-E0FE-C41C09EFF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83BF11-3E31-91A5-9E4C-CA7FE20F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3629EE-2044-5675-0A22-EB740C6E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842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BAB364-5DC3-41CC-F693-B03A86EEA8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0797A9-D94A-2ED5-0462-656D40FD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4A93B9-37A1-E64A-AC26-0CF56A099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06361E-5985-B0C4-C877-7C69F3C7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7EFFB-B0D6-355F-820E-D17A30B59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564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F9A1C-5F93-97D7-6DCB-F61C0737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3E0508-9243-0DE0-143B-74DA08D48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1686CF-0A28-4780-66EB-7C558B14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A1723E-CF6D-4836-80E3-490C834B5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AED85C-6175-5E4C-8BCF-9C1EAF52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7743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6573B3-A6A2-98D8-B075-C79C9AE2F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F13850-D0CE-AD2C-7894-51A29ACAD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DA218D-CB39-EEAC-5EF5-C8B706925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8276F9-B23A-A30B-4B09-F1673654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30F1E2-A7BD-9A3B-2A01-C20A9CB1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2751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E4D2E-9F76-F80C-A2B5-565726046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01355-12D9-4853-3E4B-32AB1C80B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FAF4B0-FB5B-FDE1-ED11-AAE6C5B903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A9DF88-DF8F-F6A8-E518-A25DF9B6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98BD65-CD07-6227-E69E-E993E9724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E1E4E2-002F-6D0D-CB1F-158AB1F0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848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ACC1A2-BE07-76F1-EEC9-863AFE664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2CF36C-C1AF-322C-CB34-E62598CCC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867E1C-40FD-16CA-B29F-DFAF39065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726FE53-8544-D208-E194-0C5B4EF48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DB102F-16F0-6CC4-E4C6-0B3872222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595E00-2D39-AB52-D399-7A7D3E75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DB55117-A576-1625-7C8A-6DB316880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9E12F9-6369-C323-7976-D171862E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5945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DFBEB7-E105-9A6F-A4AA-7EB1F403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BF78B8-68D1-18E8-ED41-1C914B4F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11237-192F-94C0-5557-7DCB7B99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B98C33-FA29-F401-CDB7-FBD201D9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9754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9C3E89-0ECC-CCA2-0228-14C7F32AF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B99F13-50CD-43E3-6A9A-C4279101E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DD2F7C-4C9F-E26A-65DA-8E080FF7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616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10098-4D07-6B79-F443-96104E41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8A0C2B-5E3D-11C7-2362-E863BE7DF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3996E6-CA6B-3C23-E1C6-5619BB89F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09A82B-9832-172F-D116-082B2D9E8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CA5DE5-B961-B25D-1151-B5EC023F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9ED481-D1D1-8A4A-4C35-17E403C52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540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A014A-B26C-8093-8A39-EEBDE283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5FBE336-7BED-61C5-8003-54EDBE451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0394AF-579C-B84D-BF59-EF11E22DF0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E429A1-AE67-A0AC-0DE3-4870D368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904CF-EA1A-D543-A382-80913BC16D6F}" type="datetimeFigureOut">
              <a:rPr kumimoji="1" lang="zh-CN" altLang="en-US" smtClean="0"/>
              <a:t>2025/2/27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88FCEE-2417-2E29-FC20-23E6429E3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EB3EFA-99C6-AE04-C1FA-C3EFEF8E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01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9DCF65-CD4C-66B8-0BB8-1E1B11F76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49C270-4833-47EE-C315-736CD1060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D22C2A-DD72-129D-66DA-E9E963D52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904CF-EA1A-D543-A382-80913BC16D6F}" type="datetimeFigureOut">
              <a:rPr kumimoji="1" lang="zh-CN" altLang="en-US" smtClean="0"/>
              <a:t>2025/2/27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FD9383-E7A3-F9E0-BD14-EEE3523EDE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9579D5-E547-D21B-3945-50C1CF861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D0541-618E-4C4B-8270-CD2C20BA075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587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图片 91">
            <a:extLst>
              <a:ext uri="{FF2B5EF4-FFF2-40B4-BE49-F238E27FC236}">
                <a16:creationId xmlns:a16="http://schemas.microsoft.com/office/drawing/2014/main" id="{DD70A824-975B-F0EF-B892-2D1F14DB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667" y="-49803"/>
            <a:ext cx="9281964" cy="6302286"/>
          </a:xfrm>
          <a:prstGeom prst="rect">
            <a:avLst/>
          </a:prstGeom>
        </p:spPr>
      </p:pic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C699D40-15A6-2042-7493-0C796B8936C8}"/>
              </a:ext>
            </a:extLst>
          </p:cNvPr>
          <p:cNvCxnSpPr>
            <a:cxnSpLocks/>
            <a:stCxn id="89" idx="7"/>
          </p:cNvCxnSpPr>
          <p:nvPr/>
        </p:nvCxnSpPr>
        <p:spPr>
          <a:xfrm flipV="1">
            <a:off x="7188653" y="3374832"/>
            <a:ext cx="226649" cy="5192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4">
            <a:extLst>
              <a:ext uri="{FF2B5EF4-FFF2-40B4-BE49-F238E27FC236}">
                <a16:creationId xmlns:a16="http://schemas.microsoft.com/office/drawing/2014/main" id="{5A949B32-1D72-194D-1A9F-94A1524BDE4B}"/>
              </a:ext>
            </a:extLst>
          </p:cNvPr>
          <p:cNvCxnSpPr>
            <a:cxnSpLocks/>
          </p:cNvCxnSpPr>
          <p:nvPr/>
        </p:nvCxnSpPr>
        <p:spPr>
          <a:xfrm flipV="1">
            <a:off x="6974273" y="4244340"/>
            <a:ext cx="0" cy="10276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14">
            <a:extLst>
              <a:ext uri="{FF2B5EF4-FFF2-40B4-BE49-F238E27FC236}">
                <a16:creationId xmlns:a16="http://schemas.microsoft.com/office/drawing/2014/main" id="{E0C03B9B-D73D-1798-F07B-8668EAFC06A3}"/>
              </a:ext>
            </a:extLst>
          </p:cNvPr>
          <p:cNvCxnSpPr>
            <a:cxnSpLocks/>
          </p:cNvCxnSpPr>
          <p:nvPr/>
        </p:nvCxnSpPr>
        <p:spPr>
          <a:xfrm flipH="1" flipV="1">
            <a:off x="3719146" y="3374832"/>
            <a:ext cx="277874" cy="4719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D9A1067E-9EC4-9A80-1FAD-517549366FFD}"/>
              </a:ext>
            </a:extLst>
          </p:cNvPr>
          <p:cNvSpPr txBox="1"/>
          <p:nvPr/>
        </p:nvSpPr>
        <p:spPr>
          <a:xfrm>
            <a:off x="7027222" y="5123942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F94F7DB-C955-9BE6-6694-0F9725161C95}"/>
              </a:ext>
            </a:extLst>
          </p:cNvPr>
          <p:cNvSpPr txBox="1"/>
          <p:nvPr/>
        </p:nvSpPr>
        <p:spPr>
          <a:xfrm>
            <a:off x="7177897" y="3867016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N2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53608413-D01A-8A0B-491B-788519975CFE}"/>
              </a:ext>
            </a:extLst>
          </p:cNvPr>
          <p:cNvSpPr/>
          <p:nvPr/>
        </p:nvSpPr>
        <p:spPr>
          <a:xfrm>
            <a:off x="7125202" y="3883358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773511E-0855-6FA4-F431-A57BE6637534}"/>
              </a:ext>
            </a:extLst>
          </p:cNvPr>
          <p:cNvSpPr txBox="1"/>
          <p:nvPr/>
        </p:nvSpPr>
        <p:spPr>
          <a:xfrm>
            <a:off x="4012546" y="3609299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N3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6736EA89-AF9A-253D-AC2A-665FE0579132}"/>
              </a:ext>
            </a:extLst>
          </p:cNvPr>
          <p:cNvSpPr/>
          <p:nvPr/>
        </p:nvSpPr>
        <p:spPr>
          <a:xfrm>
            <a:off x="3959851" y="381011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9410995E-8326-179C-C436-8253E94DE181}"/>
              </a:ext>
            </a:extLst>
          </p:cNvPr>
          <p:cNvSpPr/>
          <p:nvPr/>
        </p:nvSpPr>
        <p:spPr>
          <a:xfrm>
            <a:off x="6937104" y="5235367"/>
            <a:ext cx="74338" cy="7324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4136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BAAC7-3AB9-3903-E3AD-6AE99FC68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D1D2796B-4465-D8BE-1432-FE0A7D8A2CE0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D2A5DD8-BA0E-9719-CCF1-38672F974FB8}"/>
              </a:ext>
            </a:extLst>
          </p:cNvPr>
          <p:cNvCxnSpPr>
            <a:cxnSpLocks/>
            <a:stCxn id="29" idx="4"/>
            <a:endCxn id="35" idx="7"/>
          </p:cNvCxnSpPr>
          <p:nvPr/>
        </p:nvCxnSpPr>
        <p:spPr>
          <a:xfrm flipH="1">
            <a:off x="3977594" y="1947553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D4AED15-0E8A-B435-A1E3-E6E513930D76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BC47CE6-BD31-9A76-DDB9-D48B69D8D81A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63C5C58B-7396-4AFD-C680-2A7ACC77866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425E7202-B870-40F1-B617-6B62ECF88E2D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F9593B8-F893-29F7-2C43-4E91D6CAFEE0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1F232C0-2E26-B9CD-DB46-5D570E8D1924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48085B0E-EB00-10AE-6BAA-F33312C6576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32247125-6B61-3C73-D0DD-64AEC0D8CB69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429E401-6636-E637-1E85-3287875A14D3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B83EF5F-A65D-A484-6043-507D5F08B824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169E76-2F92-E504-5112-389B6752B578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FEBF370-6145-53F4-6997-76199E0E02D4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5EC68AE-F7BF-C2E7-154B-0010E44537BF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46792B7-2F36-A49B-6867-0E8198A2E804}"/>
              </a:ext>
            </a:extLst>
          </p:cNvPr>
          <p:cNvSpPr txBox="1"/>
          <p:nvPr/>
        </p:nvSpPr>
        <p:spPr>
          <a:xfrm>
            <a:off x="3520502" y="2624853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FACCE94-DB81-8E12-6629-152402AA172B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0D1E6DB-5538-1F22-0F4F-81399201D157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39F29A6-E94B-7821-BCDD-C193CF3319DA}"/>
              </a:ext>
            </a:extLst>
          </p:cNvPr>
          <p:cNvCxnSpPr>
            <a:cxnSpLocks/>
            <a:stCxn id="35" idx="0"/>
            <a:endCxn id="29" idx="3"/>
          </p:cNvCxnSpPr>
          <p:nvPr/>
        </p:nvCxnSpPr>
        <p:spPr>
          <a:xfrm flipV="1">
            <a:off x="3951312" y="1936827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A5924E3-EC52-A7D4-E199-89BEA639059B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4D774C04-4E9A-14BC-9238-B1724A8C5C86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0EB3E7F5-3ACF-6264-B697-0162EA8BAEC9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4265236E-1A46-7A7D-585B-D452B4536FC1}"/>
              </a:ext>
            </a:extLst>
          </p:cNvPr>
          <p:cNvSpPr/>
          <p:nvPr/>
        </p:nvSpPr>
        <p:spPr>
          <a:xfrm>
            <a:off x="3387327" y="1857626"/>
            <a:ext cx="1821525" cy="18656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A15D42F3-787A-EE1C-4BC6-2FE12F05D034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62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37771-80AD-5C02-C946-CFEB5C83F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CEDC66EE-646F-6BF6-96DA-FC4403F9C0D9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311C066-F990-E67A-1D3B-6EF87F804DD2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DA88CC1A-25C5-8FF1-1611-5F6666386E02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144AE0B-038B-15E1-002D-0BCCBD6E5557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9410D4DC-F582-1082-742E-6F1DB5E7BC07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4C79BC-B9B6-47E8-F4D8-0C70ED8DF010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52ADABE9-2C56-A470-8F95-43598F486B04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882AA93-11F7-02DE-D54E-C29EBFD9677F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312E257-3DB3-2CCA-1B27-275695C6E2AF}"/>
              </a:ext>
            </a:extLst>
          </p:cNvPr>
          <p:cNvSpPr txBox="1"/>
          <p:nvPr/>
        </p:nvSpPr>
        <p:spPr>
          <a:xfrm>
            <a:off x="4471263" y="1676260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288CB99-ACFD-C92A-D095-00A6B1771A3C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DE0B4B5-9F6F-A857-5C89-1329436DBF05}"/>
              </a:ext>
            </a:extLst>
          </p:cNvPr>
          <p:cNvSpPr txBox="1"/>
          <p:nvPr/>
        </p:nvSpPr>
        <p:spPr>
          <a:xfrm>
            <a:off x="3660951" y="358157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8DDD55A-399B-229B-B13F-DD15316A2B03}"/>
              </a:ext>
            </a:extLst>
          </p:cNvPr>
          <p:cNvSpPr txBox="1"/>
          <p:nvPr/>
        </p:nvSpPr>
        <p:spPr>
          <a:xfrm>
            <a:off x="3386280" y="1900206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E4DE619-932A-A3A6-B5A9-FEA288E175C4}"/>
              </a:ext>
            </a:extLst>
          </p:cNvPr>
          <p:cNvSpPr txBox="1"/>
          <p:nvPr/>
        </p:nvSpPr>
        <p:spPr>
          <a:xfrm>
            <a:off x="4018998" y="1975235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C=n1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C6BD802-BE9C-AFFB-1943-39CE7D999EB2}"/>
              </a:ext>
            </a:extLst>
          </p:cNvPr>
          <p:cNvSpPr txBox="1"/>
          <p:nvPr/>
        </p:nvSpPr>
        <p:spPr>
          <a:xfrm>
            <a:off x="3520502" y="2624853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0D3E4C0-8C70-C3D5-7C25-1D5214C36C24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9EB5868-F3B8-A2E6-BD44-C13FECBC411F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842C986-5349-2F9B-C98D-BB82D3984444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EBA23A8-01A5-7633-AED9-E6440D3618EB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C6A81E8B-143C-3FC3-835B-06080FB08623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460B42D0-E42F-3D65-D267-BDB4F89DD794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6C85D58-4A08-A927-340C-8DB665721294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3744DADA-C15C-DFF3-EA59-B69E22708DE5}"/>
              </a:ext>
            </a:extLst>
          </p:cNvPr>
          <p:cNvSpPr/>
          <p:nvPr/>
        </p:nvSpPr>
        <p:spPr>
          <a:xfrm>
            <a:off x="3622815" y="1417096"/>
            <a:ext cx="998014" cy="9637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1B3A49F-095C-7015-F4D7-30CD7DD80CEB}"/>
              </a:ext>
            </a:extLst>
          </p:cNvPr>
          <p:cNvSpPr/>
          <p:nvPr/>
        </p:nvSpPr>
        <p:spPr>
          <a:xfrm>
            <a:off x="4050197" y="1380475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23EDF197-0704-A88B-29F9-DB7D61B65606}"/>
              </a:ext>
            </a:extLst>
          </p:cNvPr>
          <p:cNvCxnSpPr>
            <a:cxnSpLocks/>
            <a:stCxn id="29" idx="2"/>
            <a:endCxn id="24" idx="4"/>
          </p:cNvCxnSpPr>
          <p:nvPr/>
        </p:nvCxnSpPr>
        <p:spPr>
          <a:xfrm flipH="1" flipV="1">
            <a:off x="4087366" y="1453716"/>
            <a:ext cx="475930" cy="457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295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09C66-AB48-752E-F629-1539333BD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F56C2B38-B896-DBCD-E7B5-B06F79F082D2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F02DF2B-5240-56FB-73B5-4E26BDFD04ED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FEB46DA6-6F8D-3255-9545-31975B53BC5A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07C7565B-C4AA-18A8-91D4-FE2F349BC3E4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88690476-90C6-7F17-C4BC-C1957FE5C971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EFECA41-02D7-4F97-B30C-A390CE0F55D4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20BF4C7-B41D-1EFD-5AA1-5B1B17FF7397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4BA443D-4FAE-3E5F-E5F5-8DD53DAD34A8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58120D7-BAE1-B854-2503-136ED9296864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9C33F33-EDCE-9B91-06C8-114D86B50290}"/>
              </a:ext>
            </a:extLst>
          </p:cNvPr>
          <p:cNvSpPr txBox="1"/>
          <p:nvPr/>
        </p:nvSpPr>
        <p:spPr>
          <a:xfrm>
            <a:off x="3660951" y="3581574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358984-69D8-98EB-8F33-35C4977FE7D1}"/>
              </a:ext>
            </a:extLst>
          </p:cNvPr>
          <p:cNvSpPr txBox="1"/>
          <p:nvPr/>
        </p:nvSpPr>
        <p:spPr>
          <a:xfrm>
            <a:off x="3386280" y="1900206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59BCF5D-B2AA-0883-2351-9E090299C5CA}"/>
              </a:ext>
            </a:extLst>
          </p:cNvPr>
          <p:cNvSpPr txBox="1"/>
          <p:nvPr/>
        </p:nvSpPr>
        <p:spPr>
          <a:xfrm>
            <a:off x="3754352" y="2695583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0F1BFED-07C7-D692-5FB6-C97B46C81255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7E476C2-7A47-42CA-1E3E-E1705A5B2416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C1017006-768D-976C-5395-49C1B3514EAB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99D35C31-645E-CF2E-BEC1-DC364F7856BF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0290466E-79E6-824F-8212-119DEFE87936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C9DC1480-8592-D25F-19CE-794A55030A18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AA5F7F8D-4075-78CB-FABE-688B1A3B389C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F39F889A-493B-D490-7F0E-2E4864DFD4C8}"/>
              </a:ext>
            </a:extLst>
          </p:cNvPr>
          <p:cNvCxnSpPr>
            <a:cxnSpLocks/>
            <a:stCxn id="21" idx="3"/>
          </p:cNvCxnSpPr>
          <p:nvPr/>
        </p:nvCxnSpPr>
        <p:spPr>
          <a:xfrm flipH="1">
            <a:off x="3100858" y="2131038"/>
            <a:ext cx="549305" cy="686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7871DC1-B4D5-B7D5-23A1-E96771789DDC}"/>
              </a:ext>
            </a:extLst>
          </p:cNvPr>
          <p:cNvSpPr txBox="1"/>
          <p:nvPr/>
        </p:nvSpPr>
        <p:spPr>
          <a:xfrm>
            <a:off x="2792274" y="2647479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A30FFBD-6E6F-73E1-DDDD-4543F0EF797C}"/>
              </a:ext>
            </a:extLst>
          </p:cNvPr>
          <p:cNvSpPr/>
          <p:nvPr/>
        </p:nvSpPr>
        <p:spPr>
          <a:xfrm>
            <a:off x="3052802" y="2795466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0811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77820-5856-8ED6-3B35-AFE5EBFA8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E4263EBB-E015-5F30-3764-EE9EBA29ABFB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6D66BB2-1A51-6D1D-D128-85632DF2ADB4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EAC35679-B104-C923-D090-062D1C3CA5C3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7AE12F97-44BC-1B72-B018-405F0A94FC16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CB53E5D6-DBC7-3E57-8D01-E3520F143C32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5644860-0C2A-B819-5E13-01CC37895393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011F0F7-A672-B243-B55C-F4BD4D135DA9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7C509EB-620C-5013-A4D9-298A382A4A40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3E130BC6-E13A-97C9-2184-0CD3A7536C98}"/>
              </a:ext>
            </a:extLst>
          </p:cNvPr>
          <p:cNvSpPr txBox="1"/>
          <p:nvPr/>
        </p:nvSpPr>
        <p:spPr>
          <a:xfrm>
            <a:off x="4812392" y="2938878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BB218338-EFD4-3EA5-01C1-390ADE39CA3A}"/>
              </a:ext>
            </a:extLst>
          </p:cNvPr>
          <p:cNvSpPr txBox="1"/>
          <p:nvPr/>
        </p:nvSpPr>
        <p:spPr>
          <a:xfrm>
            <a:off x="3394296" y="1891533"/>
            <a:ext cx="3193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3029749-E161-0B63-7BCE-FD19AB90995F}"/>
              </a:ext>
            </a:extLst>
          </p:cNvPr>
          <p:cNvSpPr txBox="1"/>
          <p:nvPr/>
        </p:nvSpPr>
        <p:spPr>
          <a:xfrm>
            <a:off x="4448393" y="1668684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VA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D2E7F23-F301-F0CC-549F-349539E70360}"/>
              </a:ext>
            </a:extLst>
          </p:cNvPr>
          <p:cNvSpPr txBox="1"/>
          <p:nvPr/>
        </p:nvSpPr>
        <p:spPr>
          <a:xfrm>
            <a:off x="5301704" y="2174160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4BC51684-A13A-D25B-DB4D-66F56ADC2A80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64962F9-F0CB-0586-A360-B11938DB4614}"/>
              </a:ext>
            </a:extLst>
          </p:cNvPr>
          <p:cNvSpPr txBox="1"/>
          <p:nvPr/>
        </p:nvSpPr>
        <p:spPr>
          <a:xfrm>
            <a:off x="4745548" y="2331108"/>
            <a:ext cx="54213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/>
              <a:t>pStart.dual</a:t>
            </a:r>
            <a:endParaRPr kumimoji="1" lang="zh-CN" altLang="en-US" sz="6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3DAD5DE-50CB-AE05-C28B-5574C08AA5C9}"/>
              </a:ext>
            </a:extLst>
          </p:cNvPr>
          <p:cNvCxnSpPr>
            <a:cxnSpLocks/>
          </p:cNvCxnSpPr>
          <p:nvPr/>
        </p:nvCxnSpPr>
        <p:spPr>
          <a:xfrm flipH="1">
            <a:off x="3689350" y="1919481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13FD864-689C-F382-65C8-8620E0EE5F36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DE7FEECC-73E0-A81C-9EEA-B2978B60D578}"/>
              </a:ext>
            </a:extLst>
          </p:cNvPr>
          <p:cNvCxnSpPr>
            <a:cxnSpLocks/>
            <a:stCxn id="21" idx="5"/>
          </p:cNvCxnSpPr>
          <p:nvPr/>
        </p:nvCxnSpPr>
        <p:spPr>
          <a:xfrm>
            <a:off x="3702727" y="2131038"/>
            <a:ext cx="238967" cy="1492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C1B53B40-172B-F186-81AE-ECFD42FF68FF}"/>
              </a:ext>
            </a:extLst>
          </p:cNvPr>
          <p:cNvCxnSpPr>
            <a:cxnSpLocks/>
            <a:stCxn id="21" idx="6"/>
            <a:endCxn id="31" idx="1"/>
          </p:cNvCxnSpPr>
          <p:nvPr/>
        </p:nvCxnSpPr>
        <p:spPr>
          <a:xfrm>
            <a:off x="3713614" y="2105144"/>
            <a:ext cx="1234058" cy="763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1E16D63-8773-82AA-D65B-7E5258C6887D}"/>
              </a:ext>
            </a:extLst>
          </p:cNvPr>
          <p:cNvCxnSpPr>
            <a:cxnSpLocks/>
            <a:stCxn id="31" idx="2"/>
            <a:endCxn id="21" idx="5"/>
          </p:cNvCxnSpPr>
          <p:nvPr/>
        </p:nvCxnSpPr>
        <p:spPr>
          <a:xfrm flipH="1" flipV="1">
            <a:off x="3702727" y="2131038"/>
            <a:ext cx="1234058" cy="7635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268C64B1-A02A-FDEE-FA6A-45FAE9A6B6A4}"/>
              </a:ext>
            </a:extLst>
          </p:cNvPr>
          <p:cNvSpPr txBox="1"/>
          <p:nvPr/>
        </p:nvSpPr>
        <p:spPr>
          <a:xfrm>
            <a:off x="6400800" y="3048962"/>
            <a:ext cx="32733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VC</a:t>
            </a:r>
            <a:endParaRPr kumimoji="1" lang="zh-CN" altLang="en-US" sz="900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604CDA5-2756-F563-DC51-53BBCA75A105}"/>
              </a:ext>
            </a:extLst>
          </p:cNvPr>
          <p:cNvCxnSpPr>
            <a:cxnSpLocks/>
            <a:stCxn id="35" idx="0"/>
            <a:endCxn id="31" idx="2"/>
          </p:cNvCxnSpPr>
          <p:nvPr/>
        </p:nvCxnSpPr>
        <p:spPr>
          <a:xfrm flipV="1">
            <a:off x="3951312" y="2894602"/>
            <a:ext cx="985473" cy="729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3DAAF262-CA94-3519-9D30-875BB5312E8B}"/>
              </a:ext>
            </a:extLst>
          </p:cNvPr>
          <p:cNvCxnSpPr>
            <a:cxnSpLocks/>
            <a:stCxn id="31" idx="3"/>
            <a:endCxn id="35" idx="7"/>
          </p:cNvCxnSpPr>
          <p:nvPr/>
        </p:nvCxnSpPr>
        <p:spPr>
          <a:xfrm flipH="1">
            <a:off x="3977594" y="2920496"/>
            <a:ext cx="970078" cy="713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5A34515A-0669-D578-6A4B-DF21E174A776}"/>
              </a:ext>
            </a:extLst>
          </p:cNvPr>
          <p:cNvCxnSpPr>
            <a:cxnSpLocks/>
            <a:stCxn id="31" idx="7"/>
            <a:endCxn id="34" idx="1"/>
          </p:cNvCxnSpPr>
          <p:nvPr/>
        </p:nvCxnSpPr>
        <p:spPr>
          <a:xfrm>
            <a:off x="5000236" y="2868707"/>
            <a:ext cx="1411451" cy="123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89D1CE47-1CF6-7FBE-1468-BD7B1CCD0631}"/>
              </a:ext>
            </a:extLst>
          </p:cNvPr>
          <p:cNvCxnSpPr>
            <a:cxnSpLocks/>
            <a:stCxn id="34" idx="2"/>
            <a:endCxn id="31" idx="6"/>
          </p:cNvCxnSpPr>
          <p:nvPr/>
        </p:nvCxnSpPr>
        <p:spPr>
          <a:xfrm flipH="1" flipV="1">
            <a:off x="5011123" y="2894602"/>
            <a:ext cx="1389677" cy="123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849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13208-59A5-6C3B-258C-9586AE07D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4CCB795-8E66-870B-0380-CC43B668F9C4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DA6EF3D1-2C4F-B1AD-029A-1F0FDC82CE35}"/>
              </a:ext>
            </a:extLst>
          </p:cNvPr>
          <p:cNvCxnSpPr>
            <a:cxnSpLocks/>
            <a:stCxn id="21" idx="4"/>
            <a:endCxn id="31" idx="3"/>
          </p:cNvCxnSpPr>
          <p:nvPr/>
        </p:nvCxnSpPr>
        <p:spPr>
          <a:xfrm>
            <a:off x="3676445" y="2141764"/>
            <a:ext cx="1271227" cy="7787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29D0E2F-EAEE-A6EE-6FBC-020DB9B67BB3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47A95B5D-C3C0-9448-3D3A-0B58B26DF1E1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9D7E276-B597-CD60-0889-BA49BEC5E21B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19A55EB1-C543-C141-BDF7-18B8815BADDD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B3404CAD-7742-B8F4-C130-713DD30326EC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E05178D-B4C5-7076-F75D-D533976A38AF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C233A24-4C7B-2E3F-812D-0FC0152C0A3F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062A2E13-BC3D-D615-8563-4832B13A4CF0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8E4D1DA2-8D8A-59EC-F020-F36C371E00B4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30714FE-1E1C-04A2-930E-0072ECCFD781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2D2A65A-E661-8C23-9852-D39603243D3D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4489956-039A-CE1C-894D-9C47B50FDC5E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9631C20-8816-CE4A-A329-24F46784E2D4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2E9CC01-BFAF-829D-9D2F-03BED1577C6D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F4D5DB3-ECA7-2DA9-4E09-2451014122E6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50D12A7-C74B-DDCB-2427-7DE6628C5FCE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C615388-E363-C75D-4844-D1CE3270786F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37AC2700-D735-866E-A1B9-656DBBC722F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323BC86F-3B14-5522-4C02-6706230630F1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478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7312C-AB66-6929-69FD-763E26081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52E5A320-86C3-66D1-7ACA-4F2C725B592A}"/>
              </a:ext>
            </a:extLst>
          </p:cNvPr>
          <p:cNvCxnSpPr/>
          <p:nvPr/>
        </p:nvCxnSpPr>
        <p:spPr>
          <a:xfrm>
            <a:off x="5686097" y="2070538"/>
            <a:ext cx="914400" cy="91440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5E428898-312E-E3D4-EE43-02C30B121A15}"/>
              </a:ext>
            </a:extLst>
          </p:cNvPr>
          <p:cNvCxnSpPr/>
          <p:nvPr/>
        </p:nvCxnSpPr>
        <p:spPr>
          <a:xfrm flipH="1">
            <a:off x="4393324" y="2070538"/>
            <a:ext cx="1292773" cy="10300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BDF9E249-6D8D-E305-9586-66D38DE934E2}"/>
              </a:ext>
            </a:extLst>
          </p:cNvPr>
          <p:cNvCxnSpPr/>
          <p:nvPr/>
        </p:nvCxnSpPr>
        <p:spPr>
          <a:xfrm flipH="1">
            <a:off x="4393324" y="2984938"/>
            <a:ext cx="2207173" cy="11561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63FD69C-40FC-4D92-DBAE-0C86F49D3ABC}"/>
              </a:ext>
            </a:extLst>
          </p:cNvPr>
          <p:cNvSpPr txBox="1"/>
          <p:nvPr/>
        </p:nvSpPr>
        <p:spPr>
          <a:xfrm>
            <a:off x="4004441" y="3100552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P1</a:t>
            </a:r>
            <a:endParaRPr kumimoji="1"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552C4B2-3B74-6F2C-61E7-A25D76227FEE}"/>
              </a:ext>
            </a:extLst>
          </p:cNvPr>
          <p:cNvSpPr txBox="1"/>
          <p:nvPr/>
        </p:nvSpPr>
        <p:spPr>
          <a:xfrm>
            <a:off x="5469950" y="2083124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P2</a:t>
            </a:r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A10014D-4428-5B5A-B5AC-6CB07E5A3691}"/>
              </a:ext>
            </a:extLst>
          </p:cNvPr>
          <p:cNvSpPr txBox="1"/>
          <p:nvPr/>
        </p:nvSpPr>
        <p:spPr>
          <a:xfrm>
            <a:off x="6568560" y="2915886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P3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DB7EB0E3-F9FF-B7E0-E817-7187D3CB3E4A}"/>
              </a:ext>
            </a:extLst>
          </p:cNvPr>
          <p:cNvCxnSpPr/>
          <p:nvPr/>
        </p:nvCxnSpPr>
        <p:spPr>
          <a:xfrm flipV="1">
            <a:off x="5510048" y="2070538"/>
            <a:ext cx="0" cy="693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CA1F5D2-69EF-329F-1509-1CA6E86481D2}"/>
              </a:ext>
            </a:extLst>
          </p:cNvPr>
          <p:cNvSpPr txBox="1"/>
          <p:nvPr/>
        </p:nvSpPr>
        <p:spPr>
          <a:xfrm>
            <a:off x="5548308" y="2358965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N1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" name="直线连接符 5">
            <a:extLst>
              <a:ext uri="{FF2B5EF4-FFF2-40B4-BE49-F238E27FC236}">
                <a16:creationId xmlns:a16="http://schemas.microsoft.com/office/drawing/2014/main" id="{3B0D947D-EA80-D6AA-59A8-83AD0DE8AF1F}"/>
              </a:ext>
            </a:extLst>
          </p:cNvPr>
          <p:cNvCxnSpPr>
            <a:cxnSpLocks/>
          </p:cNvCxnSpPr>
          <p:nvPr/>
        </p:nvCxnSpPr>
        <p:spPr>
          <a:xfrm>
            <a:off x="4623758" y="1329430"/>
            <a:ext cx="1062339" cy="74110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CF242787-83CE-D88F-0B0E-6315F6FA8733}"/>
              </a:ext>
            </a:extLst>
          </p:cNvPr>
          <p:cNvCxnSpPr>
            <a:cxnSpLocks/>
          </p:cNvCxnSpPr>
          <p:nvPr/>
        </p:nvCxnSpPr>
        <p:spPr>
          <a:xfrm flipH="1">
            <a:off x="4393324" y="1311955"/>
            <a:ext cx="230434" cy="178859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14">
            <a:extLst>
              <a:ext uri="{FF2B5EF4-FFF2-40B4-BE49-F238E27FC236}">
                <a16:creationId xmlns:a16="http://schemas.microsoft.com/office/drawing/2014/main" id="{5FDF2853-D758-7111-8DB6-27740E3AAD08}"/>
              </a:ext>
            </a:extLst>
          </p:cNvPr>
          <p:cNvCxnSpPr>
            <a:cxnSpLocks/>
          </p:cNvCxnSpPr>
          <p:nvPr/>
        </p:nvCxnSpPr>
        <p:spPr>
          <a:xfrm>
            <a:off x="4906843" y="2047297"/>
            <a:ext cx="341087" cy="194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C08D890-C19E-5BA1-2B1E-6527770D89C0}"/>
              </a:ext>
            </a:extLst>
          </p:cNvPr>
          <p:cNvSpPr txBox="1"/>
          <p:nvPr/>
        </p:nvSpPr>
        <p:spPr>
          <a:xfrm>
            <a:off x="4578975" y="159084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4" name="直线连接符 9">
            <a:extLst>
              <a:ext uri="{FF2B5EF4-FFF2-40B4-BE49-F238E27FC236}">
                <a16:creationId xmlns:a16="http://schemas.microsoft.com/office/drawing/2014/main" id="{B14967DF-3D76-7D74-8F27-A1EA58C99B2F}"/>
              </a:ext>
            </a:extLst>
          </p:cNvPr>
          <p:cNvCxnSpPr>
            <a:cxnSpLocks/>
          </p:cNvCxnSpPr>
          <p:nvPr/>
        </p:nvCxnSpPr>
        <p:spPr>
          <a:xfrm flipH="1">
            <a:off x="3395168" y="1329430"/>
            <a:ext cx="1231300" cy="46526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9">
            <a:extLst>
              <a:ext uri="{FF2B5EF4-FFF2-40B4-BE49-F238E27FC236}">
                <a16:creationId xmlns:a16="http://schemas.microsoft.com/office/drawing/2014/main" id="{FB799DEA-C09A-1772-2B7A-B24FCFE9C975}"/>
              </a:ext>
            </a:extLst>
          </p:cNvPr>
          <p:cNvCxnSpPr>
            <a:cxnSpLocks/>
          </p:cNvCxnSpPr>
          <p:nvPr/>
        </p:nvCxnSpPr>
        <p:spPr>
          <a:xfrm flipH="1" flipV="1">
            <a:off x="3414407" y="1794697"/>
            <a:ext cx="978917" cy="130585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">
            <a:extLst>
              <a:ext uri="{FF2B5EF4-FFF2-40B4-BE49-F238E27FC236}">
                <a16:creationId xmlns:a16="http://schemas.microsoft.com/office/drawing/2014/main" id="{F0034C9E-CBA9-FD00-554A-6DE39E094A3F}"/>
              </a:ext>
            </a:extLst>
          </p:cNvPr>
          <p:cNvCxnSpPr>
            <a:cxnSpLocks/>
          </p:cNvCxnSpPr>
          <p:nvPr/>
        </p:nvCxnSpPr>
        <p:spPr>
          <a:xfrm flipV="1">
            <a:off x="4634386" y="715353"/>
            <a:ext cx="1174258" cy="61184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9">
            <a:extLst>
              <a:ext uri="{FF2B5EF4-FFF2-40B4-BE49-F238E27FC236}">
                <a16:creationId xmlns:a16="http://schemas.microsoft.com/office/drawing/2014/main" id="{ED65B28E-F1A0-EBE7-087F-4596C8F9725C}"/>
              </a:ext>
            </a:extLst>
          </p:cNvPr>
          <p:cNvCxnSpPr>
            <a:cxnSpLocks/>
          </p:cNvCxnSpPr>
          <p:nvPr/>
        </p:nvCxnSpPr>
        <p:spPr>
          <a:xfrm flipH="1">
            <a:off x="5686097" y="711903"/>
            <a:ext cx="130465" cy="137611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9">
            <a:extLst>
              <a:ext uri="{FF2B5EF4-FFF2-40B4-BE49-F238E27FC236}">
                <a16:creationId xmlns:a16="http://schemas.microsoft.com/office/drawing/2014/main" id="{EA7AA963-A66D-BB16-52E5-69293AEF9BD6}"/>
              </a:ext>
            </a:extLst>
          </p:cNvPr>
          <p:cNvCxnSpPr>
            <a:cxnSpLocks/>
          </p:cNvCxnSpPr>
          <p:nvPr/>
        </p:nvCxnSpPr>
        <p:spPr>
          <a:xfrm flipH="1" flipV="1">
            <a:off x="4393324" y="3091044"/>
            <a:ext cx="941053" cy="393871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9">
            <a:extLst>
              <a:ext uri="{FF2B5EF4-FFF2-40B4-BE49-F238E27FC236}">
                <a16:creationId xmlns:a16="http://schemas.microsoft.com/office/drawing/2014/main" id="{4EC5EFE0-56B4-F797-96A8-D8A84A3E3736}"/>
              </a:ext>
            </a:extLst>
          </p:cNvPr>
          <p:cNvCxnSpPr>
            <a:cxnSpLocks/>
          </p:cNvCxnSpPr>
          <p:nvPr/>
        </p:nvCxnSpPr>
        <p:spPr>
          <a:xfrm flipH="1">
            <a:off x="5334377" y="2984938"/>
            <a:ext cx="1266120" cy="49997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箭头连接符 14">
            <a:extLst>
              <a:ext uri="{FF2B5EF4-FFF2-40B4-BE49-F238E27FC236}">
                <a16:creationId xmlns:a16="http://schemas.microsoft.com/office/drawing/2014/main" id="{EFAACD25-F789-6BDE-11EB-105A1757FEBD}"/>
              </a:ext>
            </a:extLst>
          </p:cNvPr>
          <p:cNvCxnSpPr>
            <a:cxnSpLocks/>
          </p:cNvCxnSpPr>
          <p:nvPr/>
        </p:nvCxnSpPr>
        <p:spPr>
          <a:xfrm flipH="1" flipV="1">
            <a:off x="5274469" y="2764220"/>
            <a:ext cx="117011" cy="4424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3B121C70-DC5B-3ABC-3D33-B37FC213C933}"/>
              </a:ext>
            </a:extLst>
          </p:cNvPr>
          <p:cNvSpPr txBox="1"/>
          <p:nvPr/>
        </p:nvSpPr>
        <p:spPr>
          <a:xfrm>
            <a:off x="4897431" y="2992610"/>
            <a:ext cx="474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>
                <a:solidFill>
                  <a:srgbClr val="FF0000"/>
                </a:solidFill>
              </a:rPr>
              <a:t>N3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62" name="直线连接符 9">
            <a:extLst>
              <a:ext uri="{FF2B5EF4-FFF2-40B4-BE49-F238E27FC236}">
                <a16:creationId xmlns:a16="http://schemas.microsoft.com/office/drawing/2014/main" id="{B19BB4AF-E052-F093-A5A4-26A12FF3BEBD}"/>
              </a:ext>
            </a:extLst>
          </p:cNvPr>
          <p:cNvCxnSpPr>
            <a:cxnSpLocks/>
          </p:cNvCxnSpPr>
          <p:nvPr/>
        </p:nvCxnSpPr>
        <p:spPr>
          <a:xfrm>
            <a:off x="5816562" y="709675"/>
            <a:ext cx="1043793" cy="113294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9">
            <a:extLst>
              <a:ext uri="{FF2B5EF4-FFF2-40B4-BE49-F238E27FC236}">
                <a16:creationId xmlns:a16="http://schemas.microsoft.com/office/drawing/2014/main" id="{BB44FD51-F77D-7C35-9266-2C6B55383D01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86516" y="1869551"/>
            <a:ext cx="1173839" cy="213573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9">
            <a:extLst>
              <a:ext uri="{FF2B5EF4-FFF2-40B4-BE49-F238E27FC236}">
                <a16:creationId xmlns:a16="http://schemas.microsoft.com/office/drawing/2014/main" id="{B1AD6ECC-CD01-5532-3F39-661BABA84AC7}"/>
              </a:ext>
            </a:extLst>
          </p:cNvPr>
          <p:cNvCxnSpPr>
            <a:cxnSpLocks/>
          </p:cNvCxnSpPr>
          <p:nvPr/>
        </p:nvCxnSpPr>
        <p:spPr>
          <a:xfrm flipH="1">
            <a:off x="6599407" y="1878734"/>
            <a:ext cx="260948" cy="11187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62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97EB28D8-8426-3516-5054-A60979C9ED12}"/>
              </a:ext>
            </a:extLst>
          </p:cNvPr>
          <p:cNvCxnSpPr>
            <a:cxnSpLocks/>
          </p:cNvCxnSpPr>
          <p:nvPr/>
        </p:nvCxnSpPr>
        <p:spPr>
          <a:xfrm>
            <a:off x="5134303" y="1763508"/>
            <a:ext cx="1161394" cy="22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775EB27-E592-31F0-2683-15077B0A28EF}"/>
              </a:ext>
            </a:extLst>
          </p:cNvPr>
          <p:cNvCxnSpPr>
            <a:cxnSpLocks/>
          </p:cNvCxnSpPr>
          <p:nvPr/>
        </p:nvCxnSpPr>
        <p:spPr>
          <a:xfrm>
            <a:off x="6290441" y="1765738"/>
            <a:ext cx="0" cy="111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9F26926D-3FC8-0A78-860A-CE3A775EDD66}"/>
              </a:ext>
            </a:extLst>
          </p:cNvPr>
          <p:cNvCxnSpPr>
            <a:cxnSpLocks/>
          </p:cNvCxnSpPr>
          <p:nvPr/>
        </p:nvCxnSpPr>
        <p:spPr>
          <a:xfrm>
            <a:off x="5165833" y="2879834"/>
            <a:ext cx="11403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FDA07C1-2231-4FA2-7615-3C870EFB385C}"/>
              </a:ext>
            </a:extLst>
          </p:cNvPr>
          <p:cNvCxnSpPr>
            <a:cxnSpLocks/>
          </p:cNvCxnSpPr>
          <p:nvPr/>
        </p:nvCxnSpPr>
        <p:spPr>
          <a:xfrm flipV="1">
            <a:off x="5140881" y="1364384"/>
            <a:ext cx="343437" cy="3921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46742C0B-FCDE-2904-C8B0-EBF915DE2530}"/>
              </a:ext>
            </a:extLst>
          </p:cNvPr>
          <p:cNvCxnSpPr>
            <a:cxnSpLocks/>
          </p:cNvCxnSpPr>
          <p:nvPr/>
        </p:nvCxnSpPr>
        <p:spPr>
          <a:xfrm flipV="1">
            <a:off x="6290441" y="1366345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2FEBA7B2-4F79-721D-0190-EE5A8B77DD0B}"/>
              </a:ext>
            </a:extLst>
          </p:cNvPr>
          <p:cNvCxnSpPr>
            <a:cxnSpLocks/>
          </p:cNvCxnSpPr>
          <p:nvPr/>
        </p:nvCxnSpPr>
        <p:spPr>
          <a:xfrm>
            <a:off x="5491655" y="1366345"/>
            <a:ext cx="111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A0BD3091-E99C-838A-4B69-8EBAF80D457A}"/>
              </a:ext>
            </a:extLst>
          </p:cNvPr>
          <p:cNvCxnSpPr>
            <a:cxnSpLocks/>
          </p:cNvCxnSpPr>
          <p:nvPr/>
        </p:nvCxnSpPr>
        <p:spPr>
          <a:xfrm flipV="1">
            <a:off x="6306207" y="2480440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A3EFF488-E7A7-5EB9-AC79-D858B533A930}"/>
              </a:ext>
            </a:extLst>
          </p:cNvPr>
          <p:cNvCxnSpPr>
            <a:cxnSpLocks/>
          </p:cNvCxnSpPr>
          <p:nvPr/>
        </p:nvCxnSpPr>
        <p:spPr>
          <a:xfrm>
            <a:off x="6616262" y="1366345"/>
            <a:ext cx="0" cy="11140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4ECFB651-0712-0AE7-C75C-4656461E3059}"/>
              </a:ext>
            </a:extLst>
          </p:cNvPr>
          <p:cNvCxnSpPr>
            <a:cxnSpLocks/>
          </p:cNvCxnSpPr>
          <p:nvPr/>
        </p:nvCxnSpPr>
        <p:spPr>
          <a:xfrm>
            <a:off x="5491654" y="2480440"/>
            <a:ext cx="1114097" cy="0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8286011D-321D-E943-30B7-638C6D444E66}"/>
              </a:ext>
            </a:extLst>
          </p:cNvPr>
          <p:cNvCxnSpPr>
            <a:cxnSpLocks/>
          </p:cNvCxnSpPr>
          <p:nvPr/>
        </p:nvCxnSpPr>
        <p:spPr>
          <a:xfrm>
            <a:off x="5483067" y="1366343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线连接符 32">
            <a:extLst>
              <a:ext uri="{FF2B5EF4-FFF2-40B4-BE49-F238E27FC236}">
                <a16:creationId xmlns:a16="http://schemas.microsoft.com/office/drawing/2014/main" id="{96E2BEAD-C0D9-854D-79D6-4D2507804273}"/>
              </a:ext>
            </a:extLst>
          </p:cNvPr>
          <p:cNvCxnSpPr>
            <a:cxnSpLocks/>
          </p:cNvCxnSpPr>
          <p:nvPr/>
        </p:nvCxnSpPr>
        <p:spPr>
          <a:xfrm>
            <a:off x="5901560" y="2165128"/>
            <a:ext cx="0" cy="51500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F0476641-8475-2256-E436-6FE443713828}"/>
              </a:ext>
            </a:extLst>
          </p:cNvPr>
          <p:cNvCxnSpPr>
            <a:cxnSpLocks/>
          </p:cNvCxnSpPr>
          <p:nvPr/>
        </p:nvCxnSpPr>
        <p:spPr>
          <a:xfrm flipV="1">
            <a:off x="5785944" y="2680135"/>
            <a:ext cx="115616" cy="19969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8E42EF0A-5E93-C6B9-CEDE-19B90FB675D2}"/>
              </a:ext>
            </a:extLst>
          </p:cNvPr>
          <p:cNvCxnSpPr>
            <a:cxnSpLocks/>
          </p:cNvCxnSpPr>
          <p:nvPr/>
        </p:nvCxnSpPr>
        <p:spPr>
          <a:xfrm>
            <a:off x="5302507" y="2174063"/>
            <a:ext cx="5806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303A52A8-3C61-3F94-9004-1A8A8DD33603}"/>
              </a:ext>
            </a:extLst>
          </p:cNvPr>
          <p:cNvCxnSpPr>
            <a:cxnSpLocks/>
          </p:cNvCxnSpPr>
          <p:nvPr/>
        </p:nvCxnSpPr>
        <p:spPr>
          <a:xfrm>
            <a:off x="5323762" y="2680998"/>
            <a:ext cx="580696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ECC09C86-CDF3-FD20-4C50-925CE9AB3EC2}"/>
              </a:ext>
            </a:extLst>
          </p:cNvPr>
          <p:cNvCxnSpPr>
            <a:cxnSpLocks/>
          </p:cNvCxnSpPr>
          <p:nvPr/>
        </p:nvCxnSpPr>
        <p:spPr>
          <a:xfrm flipV="1">
            <a:off x="5134303" y="2165205"/>
            <a:ext cx="162910" cy="15758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CF83D2E9-98A7-FCB7-B712-9E8E044737D1}"/>
              </a:ext>
            </a:extLst>
          </p:cNvPr>
          <p:cNvCxnSpPr>
            <a:cxnSpLocks/>
          </p:cNvCxnSpPr>
          <p:nvPr/>
        </p:nvCxnSpPr>
        <p:spPr>
          <a:xfrm>
            <a:off x="5312978" y="2165128"/>
            <a:ext cx="0" cy="515007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C503666-956D-FC14-EE01-BC3CEF1FE0A0}"/>
              </a:ext>
            </a:extLst>
          </p:cNvPr>
          <p:cNvSpPr txBox="1"/>
          <p:nvPr/>
        </p:nvSpPr>
        <p:spPr>
          <a:xfrm>
            <a:off x="6517254" y="2864084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x</a:t>
            </a:r>
            <a:endParaRPr kumimoji="1" lang="zh-CN" altLang="en-US" sz="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AEDE51E0-05BF-4DB9-1B5F-AA5DF72C1BF0}"/>
              </a:ext>
            </a:extLst>
          </p:cNvPr>
          <p:cNvSpPr txBox="1"/>
          <p:nvPr/>
        </p:nvSpPr>
        <p:spPr>
          <a:xfrm>
            <a:off x="4928212" y="1182366"/>
            <a:ext cx="2311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z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ECD1151-0D62-7046-3FF6-75211DA1E615}"/>
              </a:ext>
            </a:extLst>
          </p:cNvPr>
          <p:cNvSpPr txBox="1"/>
          <p:nvPr/>
        </p:nvSpPr>
        <p:spPr>
          <a:xfrm>
            <a:off x="5508460" y="2243859"/>
            <a:ext cx="2904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y</a:t>
            </a:r>
            <a:endParaRPr kumimoji="1" lang="zh-CN" altLang="en-US" sz="800" dirty="0"/>
          </a:p>
        </p:txBody>
      </p: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89AC285F-9352-133F-7738-306497A8193E}"/>
              </a:ext>
            </a:extLst>
          </p:cNvPr>
          <p:cNvCxnSpPr>
            <a:cxnSpLocks/>
          </p:cNvCxnSpPr>
          <p:nvPr/>
        </p:nvCxnSpPr>
        <p:spPr>
          <a:xfrm>
            <a:off x="5140881" y="2322786"/>
            <a:ext cx="652242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09431F06-CFE0-9753-1307-0E05869BA81A}"/>
              </a:ext>
            </a:extLst>
          </p:cNvPr>
          <p:cNvCxnSpPr>
            <a:cxnSpLocks/>
          </p:cNvCxnSpPr>
          <p:nvPr/>
        </p:nvCxnSpPr>
        <p:spPr>
          <a:xfrm>
            <a:off x="5780689" y="2322786"/>
            <a:ext cx="0" cy="55704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B0FCB598-3C05-D8E6-B289-578C6361098C}"/>
              </a:ext>
            </a:extLst>
          </p:cNvPr>
          <p:cNvCxnSpPr>
            <a:cxnSpLocks/>
          </p:cNvCxnSpPr>
          <p:nvPr/>
        </p:nvCxnSpPr>
        <p:spPr>
          <a:xfrm flipV="1">
            <a:off x="5787868" y="2162901"/>
            <a:ext cx="121575" cy="15877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5AAB4961-4A91-B702-6A0B-6F4F784B420F}"/>
              </a:ext>
            </a:extLst>
          </p:cNvPr>
          <p:cNvSpPr txBox="1"/>
          <p:nvPr/>
        </p:nvSpPr>
        <p:spPr>
          <a:xfrm>
            <a:off x="5808374" y="1965631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>
                <a:solidFill>
                  <a:srgbClr val="FF0000"/>
                </a:solidFill>
              </a:rPr>
              <a:t>N</a:t>
            </a:r>
            <a:endParaRPr kumimoji="1" lang="zh-CN" altLang="en-US" sz="900" dirty="0">
              <a:solidFill>
                <a:srgbClr val="FF0000"/>
              </a:solidFill>
            </a:endParaRPr>
          </a:p>
        </p:txBody>
      </p:sp>
      <p:cxnSp>
        <p:nvCxnSpPr>
          <p:cNvPr id="2" name="直线箭头连接符 1">
            <a:extLst>
              <a:ext uri="{FF2B5EF4-FFF2-40B4-BE49-F238E27FC236}">
                <a16:creationId xmlns:a16="http://schemas.microsoft.com/office/drawing/2014/main" id="{FE1D8204-2A88-9A40-F1C2-11521104B9BB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DDE64685-A2CF-7D2F-8D83-9FC688AC43EC}"/>
              </a:ext>
            </a:extLst>
          </p:cNvPr>
          <p:cNvCxnSpPr>
            <a:cxnSpLocks/>
          </p:cNvCxnSpPr>
          <p:nvPr/>
        </p:nvCxnSpPr>
        <p:spPr>
          <a:xfrm flipV="1">
            <a:off x="5138097" y="1315162"/>
            <a:ext cx="0" cy="19403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A28F1C5-363D-6B9C-9392-B7769D414A9E}"/>
              </a:ext>
            </a:extLst>
          </p:cNvPr>
          <p:cNvCxnSpPr>
            <a:cxnSpLocks/>
          </p:cNvCxnSpPr>
          <p:nvPr/>
        </p:nvCxnSpPr>
        <p:spPr>
          <a:xfrm flipV="1">
            <a:off x="5037242" y="2380343"/>
            <a:ext cx="544320" cy="643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61F758B-7A6C-D3D8-973F-B45D1FDCDBC4}"/>
              </a:ext>
            </a:extLst>
          </p:cNvPr>
          <p:cNvCxnSpPr>
            <a:cxnSpLocks/>
          </p:cNvCxnSpPr>
          <p:nvPr/>
        </p:nvCxnSpPr>
        <p:spPr>
          <a:xfrm flipH="1" flipV="1">
            <a:off x="5136542" y="2321671"/>
            <a:ext cx="2895" cy="558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9444B9DE-816E-AAF3-9AB3-E76540272CEA}"/>
              </a:ext>
            </a:extLst>
          </p:cNvPr>
          <p:cNvCxnSpPr>
            <a:cxnSpLocks/>
          </p:cNvCxnSpPr>
          <p:nvPr/>
        </p:nvCxnSpPr>
        <p:spPr>
          <a:xfrm>
            <a:off x="5140881" y="2884450"/>
            <a:ext cx="632629" cy="46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A63CF8E6-0E3B-F584-8F94-A17B71CD2022}"/>
              </a:ext>
            </a:extLst>
          </p:cNvPr>
          <p:cNvCxnSpPr>
            <a:cxnSpLocks/>
          </p:cNvCxnSpPr>
          <p:nvPr/>
        </p:nvCxnSpPr>
        <p:spPr>
          <a:xfrm flipV="1">
            <a:off x="5153086" y="2680782"/>
            <a:ext cx="159238" cy="204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AE5A75E1-AFDC-E505-5EC3-3777B4FA4C6D}"/>
              </a:ext>
            </a:extLst>
          </p:cNvPr>
          <p:cNvSpPr txBox="1"/>
          <p:nvPr/>
        </p:nvSpPr>
        <p:spPr>
          <a:xfrm>
            <a:off x="5598574" y="2879274"/>
            <a:ext cx="27443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rgbClr val="FF0000"/>
                </a:solidFill>
              </a:rPr>
              <a:t>Nx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61DE8EF-180C-D7E4-ED75-51D84367C6EB}"/>
              </a:ext>
            </a:extLst>
          </p:cNvPr>
          <p:cNvSpPr txBox="1"/>
          <p:nvPr/>
        </p:nvSpPr>
        <p:spPr>
          <a:xfrm>
            <a:off x="4896812" y="2253501"/>
            <a:ext cx="2760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rgbClr val="FF0000"/>
                </a:solidFill>
              </a:rPr>
              <a:t>Nz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720CE8A-25C6-0444-D968-7597ED154FD2}"/>
              </a:ext>
            </a:extLst>
          </p:cNvPr>
          <p:cNvSpPr txBox="1"/>
          <p:nvPr/>
        </p:nvSpPr>
        <p:spPr>
          <a:xfrm>
            <a:off x="5094686" y="2521619"/>
            <a:ext cx="2760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600" dirty="0">
                <a:solidFill>
                  <a:srgbClr val="FF0000"/>
                </a:solidFill>
              </a:rPr>
              <a:t>Ny</a:t>
            </a:r>
            <a:endParaRPr kumimoji="1" lang="zh-CN" altLang="en-US" sz="600" dirty="0">
              <a:solidFill>
                <a:srgbClr val="FF0000"/>
              </a:solidFill>
            </a:endParaRPr>
          </a:p>
        </p:txBody>
      </p: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A19E1763-D681-6B75-4DEE-882BB2D40FBB}"/>
              </a:ext>
            </a:extLst>
          </p:cNvPr>
          <p:cNvCxnSpPr>
            <a:cxnSpLocks/>
          </p:cNvCxnSpPr>
          <p:nvPr/>
        </p:nvCxnSpPr>
        <p:spPr>
          <a:xfrm flipV="1">
            <a:off x="5165833" y="2165128"/>
            <a:ext cx="735727" cy="7147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74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371DE-2BAD-A453-6F46-E07B8F0EE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10767138-619D-F8BF-377D-7A5840C5F8BE}"/>
              </a:ext>
            </a:extLst>
          </p:cNvPr>
          <p:cNvCxnSpPr>
            <a:cxnSpLocks/>
          </p:cNvCxnSpPr>
          <p:nvPr/>
        </p:nvCxnSpPr>
        <p:spPr>
          <a:xfrm>
            <a:off x="5123832" y="1765738"/>
            <a:ext cx="11718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0A1CD70-A53F-22CD-03DB-7D03B65F7D4B}"/>
              </a:ext>
            </a:extLst>
          </p:cNvPr>
          <p:cNvCxnSpPr>
            <a:cxnSpLocks/>
          </p:cNvCxnSpPr>
          <p:nvPr/>
        </p:nvCxnSpPr>
        <p:spPr>
          <a:xfrm>
            <a:off x="6290441" y="176573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AADD1D63-4661-FA1D-E05B-79ECC4FAC11F}"/>
              </a:ext>
            </a:extLst>
          </p:cNvPr>
          <p:cNvCxnSpPr>
            <a:cxnSpLocks/>
          </p:cNvCxnSpPr>
          <p:nvPr/>
        </p:nvCxnSpPr>
        <p:spPr>
          <a:xfrm flipV="1">
            <a:off x="5139597" y="1363846"/>
            <a:ext cx="360447" cy="4018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A340ABB7-F433-CFCB-877F-24756554905B}"/>
              </a:ext>
            </a:extLst>
          </p:cNvPr>
          <p:cNvCxnSpPr>
            <a:cxnSpLocks/>
          </p:cNvCxnSpPr>
          <p:nvPr/>
        </p:nvCxnSpPr>
        <p:spPr>
          <a:xfrm flipV="1">
            <a:off x="6290441" y="1366345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620962E2-B478-7223-ABFC-2B169B528F4D}"/>
              </a:ext>
            </a:extLst>
          </p:cNvPr>
          <p:cNvCxnSpPr>
            <a:cxnSpLocks/>
          </p:cNvCxnSpPr>
          <p:nvPr/>
        </p:nvCxnSpPr>
        <p:spPr>
          <a:xfrm>
            <a:off x="5491655" y="1366345"/>
            <a:ext cx="111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06D37AD8-A16D-EC73-3735-C700F6DE80AC}"/>
              </a:ext>
            </a:extLst>
          </p:cNvPr>
          <p:cNvCxnSpPr>
            <a:cxnSpLocks/>
          </p:cNvCxnSpPr>
          <p:nvPr/>
        </p:nvCxnSpPr>
        <p:spPr>
          <a:xfrm flipV="1">
            <a:off x="6306207" y="2480440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F5DD5095-E29D-6C9F-9EB7-1540938C184B}"/>
              </a:ext>
            </a:extLst>
          </p:cNvPr>
          <p:cNvCxnSpPr>
            <a:cxnSpLocks/>
          </p:cNvCxnSpPr>
          <p:nvPr/>
        </p:nvCxnSpPr>
        <p:spPr>
          <a:xfrm>
            <a:off x="6616262" y="1366345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E44D03C0-C8CE-32DC-7D51-B456910928EB}"/>
              </a:ext>
            </a:extLst>
          </p:cNvPr>
          <p:cNvCxnSpPr>
            <a:cxnSpLocks/>
          </p:cNvCxnSpPr>
          <p:nvPr/>
        </p:nvCxnSpPr>
        <p:spPr>
          <a:xfrm>
            <a:off x="5491654" y="2480440"/>
            <a:ext cx="1114097" cy="0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A96377EA-6646-2EEB-DBBA-0B3D7B13AE9C}"/>
              </a:ext>
            </a:extLst>
          </p:cNvPr>
          <p:cNvCxnSpPr>
            <a:cxnSpLocks/>
          </p:cNvCxnSpPr>
          <p:nvPr/>
        </p:nvCxnSpPr>
        <p:spPr>
          <a:xfrm>
            <a:off x="5483067" y="1366343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774B422-25EB-F676-A3F4-1A70E10DD722}"/>
              </a:ext>
            </a:extLst>
          </p:cNvPr>
          <p:cNvSpPr txBox="1"/>
          <p:nvPr/>
        </p:nvSpPr>
        <p:spPr>
          <a:xfrm>
            <a:off x="6547066" y="2781346"/>
            <a:ext cx="2407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u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A9065A2F-96B3-FBF3-4F03-0C32FC333F05}"/>
              </a:ext>
            </a:extLst>
          </p:cNvPr>
          <p:cNvSpPr txBox="1"/>
          <p:nvPr/>
        </p:nvSpPr>
        <p:spPr>
          <a:xfrm>
            <a:off x="5438169" y="2141886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v</a:t>
            </a:r>
          </a:p>
          <a:p>
            <a:endParaRPr kumimoji="1" lang="zh-CN" altLang="en-US" sz="8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58FA4AD6-06E5-B2EA-1261-60B331963A12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A4671FD1-81C6-BEF5-D3A9-52ECD382CBC1}"/>
              </a:ext>
            </a:extLst>
          </p:cNvPr>
          <p:cNvSpPr txBox="1"/>
          <p:nvPr/>
        </p:nvSpPr>
        <p:spPr>
          <a:xfrm>
            <a:off x="5037855" y="285905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0</a:t>
            </a:r>
            <a:endParaRPr kumimoji="1" lang="zh-CN" altLang="en-US" sz="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1775A7-ED9E-AD0D-D485-AB972690060F}"/>
              </a:ext>
            </a:extLst>
          </p:cNvPr>
          <p:cNvSpPr txBox="1"/>
          <p:nvPr/>
        </p:nvSpPr>
        <p:spPr>
          <a:xfrm>
            <a:off x="6149915" y="284792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17323B78-8AB2-A558-F2DA-77FC12F30DCA}"/>
              </a:ext>
            </a:extLst>
          </p:cNvPr>
          <p:cNvCxnSpPr>
            <a:cxnSpLocks/>
          </p:cNvCxnSpPr>
          <p:nvPr/>
        </p:nvCxnSpPr>
        <p:spPr>
          <a:xfrm flipV="1">
            <a:off x="5037855" y="2329721"/>
            <a:ext cx="576827" cy="670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ED6CB67A-46D2-9E1A-0A0D-8FF0F753BB2C}"/>
              </a:ext>
            </a:extLst>
          </p:cNvPr>
          <p:cNvSpPr txBox="1"/>
          <p:nvPr/>
        </p:nvSpPr>
        <p:spPr>
          <a:xfrm>
            <a:off x="5291902" y="23443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447107B2-328D-3BAB-7730-7C46CF8FAC46}"/>
              </a:ext>
            </a:extLst>
          </p:cNvPr>
          <p:cNvCxnSpPr>
            <a:cxnSpLocks/>
          </p:cNvCxnSpPr>
          <p:nvPr/>
        </p:nvCxnSpPr>
        <p:spPr>
          <a:xfrm>
            <a:off x="5686097" y="2070538"/>
            <a:ext cx="533076" cy="11666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D6B2C3AD-5E50-3414-F885-2987175121BE}"/>
              </a:ext>
            </a:extLst>
          </p:cNvPr>
          <p:cNvCxnSpPr>
            <a:cxnSpLocks/>
          </p:cNvCxnSpPr>
          <p:nvPr/>
        </p:nvCxnSpPr>
        <p:spPr>
          <a:xfrm flipH="1" flipV="1">
            <a:off x="5686516" y="2083124"/>
            <a:ext cx="195335" cy="26126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9">
            <a:extLst>
              <a:ext uri="{FF2B5EF4-FFF2-40B4-BE49-F238E27FC236}">
                <a16:creationId xmlns:a16="http://schemas.microsoft.com/office/drawing/2014/main" id="{5516EAD3-E7A5-4AA5-BD63-44363D9C14D2}"/>
              </a:ext>
            </a:extLst>
          </p:cNvPr>
          <p:cNvCxnSpPr>
            <a:cxnSpLocks/>
          </p:cNvCxnSpPr>
          <p:nvPr/>
        </p:nvCxnSpPr>
        <p:spPr>
          <a:xfrm flipH="1">
            <a:off x="5881851" y="2187198"/>
            <a:ext cx="349848" cy="15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92496C23-06D0-C13A-1952-0E7DA04D82B2}"/>
              </a:ext>
            </a:extLst>
          </p:cNvPr>
          <p:cNvCxnSpPr>
            <a:cxnSpLocks/>
          </p:cNvCxnSpPr>
          <p:nvPr/>
        </p:nvCxnSpPr>
        <p:spPr>
          <a:xfrm flipV="1">
            <a:off x="5120794" y="1296004"/>
            <a:ext cx="22906" cy="19395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C94B035B-3A1B-5EA8-91FD-268103A750B2}"/>
              </a:ext>
            </a:extLst>
          </p:cNvPr>
          <p:cNvSpPr txBox="1"/>
          <p:nvPr/>
        </p:nvSpPr>
        <p:spPr>
          <a:xfrm>
            <a:off x="4717391" y="1643009"/>
            <a:ext cx="4251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Zmax</a:t>
            </a:r>
            <a:endParaRPr kumimoji="1" lang="zh-CN" altLang="en-US" sz="800" dirty="0"/>
          </a:p>
        </p:txBody>
      </p: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2C1BB226-5AC7-4B7C-10D2-6817B7447559}"/>
              </a:ext>
            </a:extLst>
          </p:cNvPr>
          <p:cNvCxnSpPr>
            <a:cxnSpLocks/>
          </p:cNvCxnSpPr>
          <p:nvPr/>
        </p:nvCxnSpPr>
        <p:spPr>
          <a:xfrm>
            <a:off x="5881851" y="1571820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55F2160C-E82F-3F5B-280F-F2764B8C3897}"/>
              </a:ext>
            </a:extLst>
          </p:cNvPr>
          <p:cNvCxnSpPr>
            <a:cxnSpLocks/>
          </p:cNvCxnSpPr>
          <p:nvPr/>
        </p:nvCxnSpPr>
        <p:spPr>
          <a:xfrm>
            <a:off x="6231699" y="1526076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10871481-FC08-5542-9B28-0B440915970C}"/>
              </a:ext>
            </a:extLst>
          </p:cNvPr>
          <p:cNvCxnSpPr>
            <a:cxnSpLocks/>
          </p:cNvCxnSpPr>
          <p:nvPr/>
        </p:nvCxnSpPr>
        <p:spPr>
          <a:xfrm>
            <a:off x="5686097" y="1479580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FD93747D-3EB9-0FD8-EE06-80EA827CC733}"/>
              </a:ext>
            </a:extLst>
          </p:cNvPr>
          <p:cNvCxnSpPr>
            <a:cxnSpLocks/>
          </p:cNvCxnSpPr>
          <p:nvPr/>
        </p:nvCxnSpPr>
        <p:spPr>
          <a:xfrm flipH="1" flipV="1">
            <a:off x="5686097" y="2593676"/>
            <a:ext cx="212313" cy="8646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782097A1-F00D-6DD6-5C9D-A2F9CBC4F064}"/>
              </a:ext>
            </a:extLst>
          </p:cNvPr>
          <p:cNvCxnSpPr>
            <a:cxnSpLocks/>
          </p:cNvCxnSpPr>
          <p:nvPr/>
        </p:nvCxnSpPr>
        <p:spPr>
          <a:xfrm flipH="1">
            <a:off x="5898410" y="2616524"/>
            <a:ext cx="329349" cy="6361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4EA29D2C-F7E5-C025-5B08-C1100D8C9FD9}"/>
              </a:ext>
            </a:extLst>
          </p:cNvPr>
          <p:cNvCxnSpPr>
            <a:cxnSpLocks/>
          </p:cNvCxnSpPr>
          <p:nvPr/>
        </p:nvCxnSpPr>
        <p:spPr>
          <a:xfrm>
            <a:off x="5696608" y="2584502"/>
            <a:ext cx="531151" cy="3202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7EBB5C79-8771-7A7D-9600-D25D1C39B90B}"/>
              </a:ext>
            </a:extLst>
          </p:cNvPr>
          <p:cNvCxnSpPr>
            <a:cxnSpLocks/>
          </p:cNvCxnSpPr>
          <p:nvPr/>
        </p:nvCxnSpPr>
        <p:spPr>
          <a:xfrm flipH="1">
            <a:off x="5898828" y="1538566"/>
            <a:ext cx="328931" cy="5918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2C17E3E8-1973-470D-B0F6-53CB5DF8B2C0}"/>
              </a:ext>
            </a:extLst>
          </p:cNvPr>
          <p:cNvCxnSpPr>
            <a:cxnSpLocks/>
          </p:cNvCxnSpPr>
          <p:nvPr/>
        </p:nvCxnSpPr>
        <p:spPr>
          <a:xfrm>
            <a:off x="5686097" y="1479580"/>
            <a:ext cx="180224" cy="11816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38448979-6086-7A85-7114-8B629236B506}"/>
              </a:ext>
            </a:extLst>
          </p:cNvPr>
          <p:cNvCxnSpPr>
            <a:cxnSpLocks/>
          </p:cNvCxnSpPr>
          <p:nvPr/>
        </p:nvCxnSpPr>
        <p:spPr>
          <a:xfrm>
            <a:off x="5696608" y="1479580"/>
            <a:ext cx="538330" cy="464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2BF2F898-B012-26E4-A6BF-57E0C7E8BD03}"/>
              </a:ext>
            </a:extLst>
          </p:cNvPr>
          <p:cNvCxnSpPr>
            <a:cxnSpLocks/>
          </p:cNvCxnSpPr>
          <p:nvPr/>
        </p:nvCxnSpPr>
        <p:spPr>
          <a:xfrm flipV="1">
            <a:off x="5766954" y="2680136"/>
            <a:ext cx="131456" cy="19046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直线连接符 70">
            <a:extLst>
              <a:ext uri="{FF2B5EF4-FFF2-40B4-BE49-F238E27FC236}">
                <a16:creationId xmlns:a16="http://schemas.microsoft.com/office/drawing/2014/main" id="{B32EC7A8-F6C3-D94D-3BC1-2E1641DE143F}"/>
              </a:ext>
            </a:extLst>
          </p:cNvPr>
          <p:cNvCxnSpPr>
            <a:cxnSpLocks/>
          </p:cNvCxnSpPr>
          <p:nvPr/>
        </p:nvCxnSpPr>
        <p:spPr>
          <a:xfrm>
            <a:off x="5328744" y="2672080"/>
            <a:ext cx="553107" cy="691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898FDA44-8010-279A-65D6-9BB393658069}"/>
              </a:ext>
            </a:extLst>
          </p:cNvPr>
          <p:cNvSpPr txBox="1"/>
          <p:nvPr/>
        </p:nvSpPr>
        <p:spPr>
          <a:xfrm>
            <a:off x="5598694" y="2845368"/>
            <a:ext cx="2984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 err="1"/>
              <a:t>Ux</a:t>
            </a:r>
            <a:endParaRPr kumimoji="1" lang="zh-CN" altLang="en-US" sz="800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CD7CAA66-8C73-98E4-2E9A-A1454E59B749}"/>
              </a:ext>
            </a:extLst>
          </p:cNvPr>
          <p:cNvSpPr txBox="1"/>
          <p:nvPr/>
        </p:nvSpPr>
        <p:spPr>
          <a:xfrm>
            <a:off x="5213665" y="2626341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y1</a:t>
            </a:r>
          </a:p>
          <a:p>
            <a:endParaRPr kumimoji="1" lang="zh-CN" altLang="en-US" sz="8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684F126-0997-CA38-6B06-D506D721A241}"/>
              </a:ext>
            </a:extLst>
          </p:cNvPr>
          <p:cNvSpPr txBox="1"/>
          <p:nvPr/>
        </p:nvSpPr>
        <p:spPr>
          <a:xfrm>
            <a:off x="4921407" y="1185292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zh-CN" sz="800" dirty="0"/>
          </a:p>
          <a:p>
            <a:endParaRPr kumimoji="1" lang="zh-CN" altLang="en-US" sz="8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5E55AB64-B75E-61BD-D04C-2321BE0B9EE5}"/>
              </a:ext>
            </a:extLst>
          </p:cNvPr>
          <p:cNvSpPr txBox="1"/>
          <p:nvPr/>
        </p:nvSpPr>
        <p:spPr>
          <a:xfrm>
            <a:off x="5953101" y="1963880"/>
            <a:ext cx="250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>
                <a:solidFill>
                  <a:srgbClr val="FF0000"/>
                </a:solidFill>
              </a:rPr>
              <a:t>A</a:t>
            </a:r>
            <a:endParaRPr kumimoji="1" lang="zh-CN" altLang="en-US" sz="800" dirty="0">
              <a:solidFill>
                <a:srgbClr val="FF0000"/>
              </a:solidFill>
            </a:endParaRPr>
          </a:p>
        </p:txBody>
      </p: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6E497BF4-0D14-53A8-CD07-B3F7F2F2A71F}"/>
              </a:ext>
            </a:extLst>
          </p:cNvPr>
          <p:cNvCxnSpPr>
            <a:cxnSpLocks/>
          </p:cNvCxnSpPr>
          <p:nvPr/>
        </p:nvCxnSpPr>
        <p:spPr>
          <a:xfrm flipV="1">
            <a:off x="5919288" y="1895622"/>
            <a:ext cx="79612" cy="3425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79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7D37A-0557-0820-6CB9-350A473AE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32F1D2B1-EB8E-151B-6A0F-B01C5D6AE37B}"/>
              </a:ext>
            </a:extLst>
          </p:cNvPr>
          <p:cNvCxnSpPr>
            <a:cxnSpLocks/>
          </p:cNvCxnSpPr>
          <p:nvPr/>
        </p:nvCxnSpPr>
        <p:spPr>
          <a:xfrm>
            <a:off x="5146301" y="176573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A24EAD63-910C-92AD-AC4E-58D21C6F552F}"/>
              </a:ext>
            </a:extLst>
          </p:cNvPr>
          <p:cNvCxnSpPr>
            <a:cxnSpLocks/>
          </p:cNvCxnSpPr>
          <p:nvPr/>
        </p:nvCxnSpPr>
        <p:spPr>
          <a:xfrm>
            <a:off x="5165833" y="1765737"/>
            <a:ext cx="112986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156FA9E6-A201-AA96-566C-6A96BE747880}"/>
              </a:ext>
            </a:extLst>
          </p:cNvPr>
          <p:cNvCxnSpPr>
            <a:cxnSpLocks/>
          </p:cNvCxnSpPr>
          <p:nvPr/>
        </p:nvCxnSpPr>
        <p:spPr>
          <a:xfrm>
            <a:off x="6290441" y="1765738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2F59AA8F-918E-8E00-9735-9116B97CB1C0}"/>
              </a:ext>
            </a:extLst>
          </p:cNvPr>
          <p:cNvCxnSpPr>
            <a:cxnSpLocks/>
          </p:cNvCxnSpPr>
          <p:nvPr/>
        </p:nvCxnSpPr>
        <p:spPr>
          <a:xfrm flipV="1">
            <a:off x="5139597" y="1366344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E525E426-009C-F035-6F74-C57FEDCA66C2}"/>
              </a:ext>
            </a:extLst>
          </p:cNvPr>
          <p:cNvCxnSpPr>
            <a:cxnSpLocks/>
          </p:cNvCxnSpPr>
          <p:nvPr/>
        </p:nvCxnSpPr>
        <p:spPr>
          <a:xfrm flipV="1">
            <a:off x="6290441" y="1366345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B44DD98A-C7D9-E923-EA50-F4B56C4A1F3C}"/>
              </a:ext>
            </a:extLst>
          </p:cNvPr>
          <p:cNvCxnSpPr>
            <a:cxnSpLocks/>
          </p:cNvCxnSpPr>
          <p:nvPr/>
        </p:nvCxnSpPr>
        <p:spPr>
          <a:xfrm>
            <a:off x="5491655" y="1366345"/>
            <a:ext cx="111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8D9EC34C-C7B9-68BF-EC3F-E7A62F6E7AB4}"/>
              </a:ext>
            </a:extLst>
          </p:cNvPr>
          <p:cNvCxnSpPr>
            <a:cxnSpLocks/>
          </p:cNvCxnSpPr>
          <p:nvPr/>
        </p:nvCxnSpPr>
        <p:spPr>
          <a:xfrm flipV="1">
            <a:off x="6306207" y="2480440"/>
            <a:ext cx="325821" cy="39939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1E1328B0-4666-5138-030C-0905B90B49B9}"/>
              </a:ext>
            </a:extLst>
          </p:cNvPr>
          <p:cNvCxnSpPr>
            <a:cxnSpLocks/>
          </p:cNvCxnSpPr>
          <p:nvPr/>
        </p:nvCxnSpPr>
        <p:spPr>
          <a:xfrm>
            <a:off x="6616262" y="1366345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2C0D0670-2DBC-98B7-04A5-F4C133C5ECEF}"/>
              </a:ext>
            </a:extLst>
          </p:cNvPr>
          <p:cNvCxnSpPr>
            <a:cxnSpLocks/>
          </p:cNvCxnSpPr>
          <p:nvPr/>
        </p:nvCxnSpPr>
        <p:spPr>
          <a:xfrm>
            <a:off x="5491654" y="2480440"/>
            <a:ext cx="1114097" cy="0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3915BF1A-A6EF-729E-A7B6-1B179E747642}"/>
              </a:ext>
            </a:extLst>
          </p:cNvPr>
          <p:cNvCxnSpPr>
            <a:cxnSpLocks/>
          </p:cNvCxnSpPr>
          <p:nvPr/>
        </p:nvCxnSpPr>
        <p:spPr>
          <a:xfrm>
            <a:off x="5483067" y="1366343"/>
            <a:ext cx="0" cy="1114096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57E9916-8BFE-B5FB-7D7A-56570F6E4E2B}"/>
              </a:ext>
            </a:extLst>
          </p:cNvPr>
          <p:cNvSpPr txBox="1"/>
          <p:nvPr/>
        </p:nvSpPr>
        <p:spPr>
          <a:xfrm>
            <a:off x="6547066" y="2781346"/>
            <a:ext cx="2535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U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0E10C67-0AF5-0723-2E1D-D188957CC994}"/>
              </a:ext>
            </a:extLst>
          </p:cNvPr>
          <p:cNvSpPr txBox="1"/>
          <p:nvPr/>
        </p:nvSpPr>
        <p:spPr>
          <a:xfrm>
            <a:off x="5438169" y="2141886"/>
            <a:ext cx="290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V</a:t>
            </a:r>
          </a:p>
          <a:p>
            <a:endParaRPr kumimoji="1" lang="zh-CN" altLang="en-US" sz="8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BF5C519C-9F48-5BF9-1E86-02A324A050B9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7919FCDF-F9C4-A24A-B78E-B8385DBE2DA5}"/>
              </a:ext>
            </a:extLst>
          </p:cNvPr>
          <p:cNvSpPr txBox="1"/>
          <p:nvPr/>
        </p:nvSpPr>
        <p:spPr>
          <a:xfrm>
            <a:off x="5037855" y="2859056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0</a:t>
            </a:r>
            <a:endParaRPr kumimoji="1" lang="zh-CN" altLang="en-US" sz="8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228DA8-8959-9A88-9622-A80F969395EF}"/>
              </a:ext>
            </a:extLst>
          </p:cNvPr>
          <p:cNvSpPr txBox="1"/>
          <p:nvPr/>
        </p:nvSpPr>
        <p:spPr>
          <a:xfrm>
            <a:off x="6149915" y="2847924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CDEAF5F-B698-C4A1-156D-C15F9BB2BB7A}"/>
              </a:ext>
            </a:extLst>
          </p:cNvPr>
          <p:cNvCxnSpPr>
            <a:cxnSpLocks/>
          </p:cNvCxnSpPr>
          <p:nvPr/>
        </p:nvCxnSpPr>
        <p:spPr>
          <a:xfrm flipV="1">
            <a:off x="5037855" y="2187198"/>
            <a:ext cx="675614" cy="812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4154C9B-8855-8B57-80D6-C7E8F861D41B}"/>
              </a:ext>
            </a:extLst>
          </p:cNvPr>
          <p:cNvSpPr txBox="1"/>
          <p:nvPr/>
        </p:nvSpPr>
        <p:spPr>
          <a:xfrm>
            <a:off x="5302507" y="23443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35996499-9893-6FC2-0C61-17515F7637EC}"/>
              </a:ext>
            </a:extLst>
          </p:cNvPr>
          <p:cNvCxnSpPr>
            <a:cxnSpLocks/>
          </p:cNvCxnSpPr>
          <p:nvPr/>
        </p:nvCxnSpPr>
        <p:spPr>
          <a:xfrm>
            <a:off x="5686097" y="2070538"/>
            <a:ext cx="533076" cy="11666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ED52A55B-CE3E-9135-F558-5E523370F574}"/>
              </a:ext>
            </a:extLst>
          </p:cNvPr>
          <p:cNvCxnSpPr>
            <a:cxnSpLocks/>
          </p:cNvCxnSpPr>
          <p:nvPr/>
        </p:nvCxnSpPr>
        <p:spPr>
          <a:xfrm flipH="1" flipV="1">
            <a:off x="5686516" y="2083124"/>
            <a:ext cx="195335" cy="26126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9">
            <a:extLst>
              <a:ext uri="{FF2B5EF4-FFF2-40B4-BE49-F238E27FC236}">
                <a16:creationId xmlns:a16="http://schemas.microsoft.com/office/drawing/2014/main" id="{AABCC927-FB05-6741-BA77-F259E6C6D112}"/>
              </a:ext>
            </a:extLst>
          </p:cNvPr>
          <p:cNvCxnSpPr>
            <a:cxnSpLocks/>
          </p:cNvCxnSpPr>
          <p:nvPr/>
        </p:nvCxnSpPr>
        <p:spPr>
          <a:xfrm flipH="1">
            <a:off x="5881851" y="2187198"/>
            <a:ext cx="349848" cy="15719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27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B8FB1E68-9D7F-949E-8727-12210BC02A6B}"/>
              </a:ext>
            </a:extLst>
          </p:cNvPr>
          <p:cNvCxnSpPr>
            <a:cxnSpLocks/>
          </p:cNvCxnSpPr>
          <p:nvPr/>
        </p:nvCxnSpPr>
        <p:spPr>
          <a:xfrm flipH="1">
            <a:off x="3408218" y="3121231"/>
            <a:ext cx="1066800" cy="126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AFBCF0D8-6D63-FF09-3CF9-325091F379F6}"/>
              </a:ext>
            </a:extLst>
          </p:cNvPr>
          <p:cNvCxnSpPr>
            <a:cxnSpLocks/>
          </p:cNvCxnSpPr>
          <p:nvPr/>
        </p:nvCxnSpPr>
        <p:spPr>
          <a:xfrm>
            <a:off x="4475018" y="3121231"/>
            <a:ext cx="2743363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5CCE56F-A35D-B7A2-4E2C-22C79C50C786}"/>
              </a:ext>
            </a:extLst>
          </p:cNvPr>
          <p:cNvCxnSpPr>
            <a:cxnSpLocks/>
          </p:cNvCxnSpPr>
          <p:nvPr/>
        </p:nvCxnSpPr>
        <p:spPr>
          <a:xfrm flipH="1" flipV="1">
            <a:off x="4467101" y="1441525"/>
            <a:ext cx="7917" cy="1679706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圆柱体 18">
            <a:extLst>
              <a:ext uri="{FF2B5EF4-FFF2-40B4-BE49-F238E27FC236}">
                <a16:creationId xmlns:a16="http://schemas.microsoft.com/office/drawing/2014/main" id="{20262D68-93BF-B5EC-FCD0-BA69901F48DC}"/>
              </a:ext>
            </a:extLst>
          </p:cNvPr>
          <p:cNvSpPr/>
          <p:nvPr/>
        </p:nvSpPr>
        <p:spPr>
          <a:xfrm>
            <a:off x="4963886" y="2096489"/>
            <a:ext cx="1132114" cy="1978232"/>
          </a:xfrm>
          <a:prstGeom prst="can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ABC61036-D53F-0C49-7E60-63769BEED23D}"/>
              </a:ext>
            </a:extLst>
          </p:cNvPr>
          <p:cNvCxnSpPr>
            <a:cxnSpLocks/>
          </p:cNvCxnSpPr>
          <p:nvPr/>
        </p:nvCxnSpPr>
        <p:spPr>
          <a:xfrm>
            <a:off x="3989119" y="2055717"/>
            <a:ext cx="2213758" cy="23453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56A0FE2F-6D52-E5B4-0C1E-987EAB9D64D8}"/>
              </a:ext>
            </a:extLst>
          </p:cNvPr>
          <p:cNvCxnSpPr>
            <a:cxnSpLocks/>
          </p:cNvCxnSpPr>
          <p:nvPr/>
        </p:nvCxnSpPr>
        <p:spPr>
          <a:xfrm flipH="1">
            <a:off x="4809506" y="1664364"/>
            <a:ext cx="667001" cy="68595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478F5F67-6615-7A1A-706E-2418FF4B26A3}"/>
              </a:ext>
            </a:extLst>
          </p:cNvPr>
          <p:cNvCxnSpPr>
            <a:cxnSpLocks/>
          </p:cNvCxnSpPr>
          <p:nvPr/>
        </p:nvCxnSpPr>
        <p:spPr>
          <a:xfrm flipV="1">
            <a:off x="3643745" y="2367642"/>
            <a:ext cx="2297876" cy="1732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连接符 34">
            <a:extLst>
              <a:ext uri="{FF2B5EF4-FFF2-40B4-BE49-F238E27FC236}">
                <a16:creationId xmlns:a16="http://schemas.microsoft.com/office/drawing/2014/main" id="{2625F208-81D8-0443-8118-1427D2562493}"/>
              </a:ext>
            </a:extLst>
          </p:cNvPr>
          <p:cNvCxnSpPr>
            <a:cxnSpLocks/>
          </p:cNvCxnSpPr>
          <p:nvPr/>
        </p:nvCxnSpPr>
        <p:spPr>
          <a:xfrm flipH="1">
            <a:off x="5973292" y="1664945"/>
            <a:ext cx="760017" cy="70269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7B82B377-65A3-B418-B9F0-3FBDE391FC81}"/>
              </a:ext>
            </a:extLst>
          </p:cNvPr>
          <p:cNvCxnSpPr>
            <a:cxnSpLocks/>
          </p:cNvCxnSpPr>
          <p:nvPr/>
        </p:nvCxnSpPr>
        <p:spPr>
          <a:xfrm>
            <a:off x="4809506" y="2367642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3EEAE811-FF28-DAA2-C236-11D1417F1C1B}"/>
              </a:ext>
            </a:extLst>
          </p:cNvPr>
          <p:cNvCxnSpPr>
            <a:cxnSpLocks/>
          </p:cNvCxnSpPr>
          <p:nvPr/>
        </p:nvCxnSpPr>
        <p:spPr>
          <a:xfrm flipV="1">
            <a:off x="3633849" y="4092041"/>
            <a:ext cx="2355274" cy="3018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32F24993-04C0-FCF7-361F-AF14E600DCE2}"/>
              </a:ext>
            </a:extLst>
          </p:cNvPr>
          <p:cNvCxnSpPr>
            <a:cxnSpLocks/>
          </p:cNvCxnSpPr>
          <p:nvPr/>
        </p:nvCxnSpPr>
        <p:spPr>
          <a:xfrm flipH="1">
            <a:off x="5989123" y="3121230"/>
            <a:ext cx="744186" cy="970811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972ADB0F-3778-FEC9-F15D-38F596BB341F}"/>
              </a:ext>
            </a:extLst>
          </p:cNvPr>
          <p:cNvCxnSpPr>
            <a:cxnSpLocks/>
          </p:cNvCxnSpPr>
          <p:nvPr/>
        </p:nvCxnSpPr>
        <p:spPr>
          <a:xfrm>
            <a:off x="5989123" y="2384962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8513306F-C259-6C52-1F89-AE9C9C31E30F}"/>
              </a:ext>
            </a:extLst>
          </p:cNvPr>
          <p:cNvCxnSpPr>
            <a:cxnSpLocks/>
          </p:cNvCxnSpPr>
          <p:nvPr/>
        </p:nvCxnSpPr>
        <p:spPr>
          <a:xfrm>
            <a:off x="6228608" y="2113809"/>
            <a:ext cx="0" cy="1610097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6FEE4260-3BC3-46E9-FE53-D4D1AD897DCB}"/>
              </a:ext>
            </a:extLst>
          </p:cNvPr>
          <p:cNvCxnSpPr>
            <a:cxnSpLocks/>
          </p:cNvCxnSpPr>
          <p:nvPr/>
        </p:nvCxnSpPr>
        <p:spPr>
          <a:xfrm flipH="1">
            <a:off x="4809506" y="3831526"/>
            <a:ext cx="149431" cy="2605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3B95D64-52CC-34E1-3D73-129F39CF0B1E}"/>
              </a:ext>
            </a:extLst>
          </p:cNvPr>
          <p:cNvCxnSpPr>
            <a:cxnSpLocks/>
          </p:cNvCxnSpPr>
          <p:nvPr/>
        </p:nvCxnSpPr>
        <p:spPr>
          <a:xfrm>
            <a:off x="6108865" y="3723906"/>
            <a:ext cx="94012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9B40D75D-69F7-4DE5-8B2A-69B49F2BF1EC}"/>
              </a:ext>
            </a:extLst>
          </p:cNvPr>
          <p:cNvSpPr txBox="1"/>
          <p:nvPr/>
        </p:nvSpPr>
        <p:spPr>
          <a:xfrm>
            <a:off x="3146962" y="4122222"/>
            <a:ext cx="617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F3D5D95-A73C-C99E-6E77-DDE4D82744D8}"/>
              </a:ext>
            </a:extLst>
          </p:cNvPr>
          <p:cNvSpPr txBox="1"/>
          <p:nvPr/>
        </p:nvSpPr>
        <p:spPr>
          <a:xfrm>
            <a:off x="7014361" y="2734191"/>
            <a:ext cx="47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E8AEE77-2D0B-1825-B0F5-F63C38704635}"/>
              </a:ext>
            </a:extLst>
          </p:cNvPr>
          <p:cNvSpPr txBox="1"/>
          <p:nvPr/>
        </p:nvSpPr>
        <p:spPr>
          <a:xfrm>
            <a:off x="4206917" y="1226446"/>
            <a:ext cx="403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B5A3FB4-2DD9-4500-BFD5-3FCF7312FF5E}"/>
              </a:ext>
            </a:extLst>
          </p:cNvPr>
          <p:cNvCxnSpPr>
            <a:cxnSpLocks/>
          </p:cNvCxnSpPr>
          <p:nvPr/>
        </p:nvCxnSpPr>
        <p:spPr>
          <a:xfrm>
            <a:off x="4012623" y="3723906"/>
            <a:ext cx="866156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B8D14E3E-8D85-F2E0-7B95-BC0FEEEB4025}"/>
              </a:ext>
            </a:extLst>
          </p:cNvPr>
          <p:cNvCxnSpPr>
            <a:cxnSpLocks/>
          </p:cNvCxnSpPr>
          <p:nvPr/>
        </p:nvCxnSpPr>
        <p:spPr>
          <a:xfrm>
            <a:off x="3643745" y="2415143"/>
            <a:ext cx="0" cy="170707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F4F9EE27-A64C-13CA-266F-6F095C9ECF5F}"/>
              </a:ext>
            </a:extLst>
          </p:cNvPr>
          <p:cNvCxnSpPr>
            <a:cxnSpLocks/>
          </p:cNvCxnSpPr>
          <p:nvPr/>
        </p:nvCxnSpPr>
        <p:spPr>
          <a:xfrm flipH="1">
            <a:off x="3641765" y="1682265"/>
            <a:ext cx="825336" cy="68760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CF1C522D-EB19-85D0-4473-968ED1492E31}"/>
              </a:ext>
            </a:extLst>
          </p:cNvPr>
          <p:cNvCxnSpPr>
            <a:cxnSpLocks/>
          </p:cNvCxnSpPr>
          <p:nvPr/>
        </p:nvCxnSpPr>
        <p:spPr>
          <a:xfrm>
            <a:off x="4001488" y="2055717"/>
            <a:ext cx="11135" cy="16855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844D2EC8-66F0-C3B3-55B6-00571D524220}"/>
              </a:ext>
            </a:extLst>
          </p:cNvPr>
          <p:cNvCxnSpPr>
            <a:cxnSpLocks/>
          </p:cNvCxnSpPr>
          <p:nvPr/>
        </p:nvCxnSpPr>
        <p:spPr>
          <a:xfrm flipV="1">
            <a:off x="4482936" y="1682265"/>
            <a:ext cx="2250373" cy="1509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082FCC1-23B8-E0A3-0628-5C66689BFD02}"/>
              </a:ext>
            </a:extLst>
          </p:cNvPr>
          <p:cNvCxnSpPr>
            <a:cxnSpLocks/>
          </p:cNvCxnSpPr>
          <p:nvPr/>
        </p:nvCxnSpPr>
        <p:spPr>
          <a:xfrm>
            <a:off x="6733309" y="1667174"/>
            <a:ext cx="0" cy="144020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9E488D6A-6B45-C261-317E-0B94D522DB02}"/>
              </a:ext>
            </a:extLst>
          </p:cNvPr>
          <p:cNvSpPr txBox="1"/>
          <p:nvPr/>
        </p:nvSpPr>
        <p:spPr>
          <a:xfrm>
            <a:off x="5180643" y="4060536"/>
            <a:ext cx="609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width</a:t>
            </a:r>
            <a:endParaRPr kumimoji="1" lang="zh-CN" altLang="en-US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F9FCFC-54CC-4250-3914-6BE7E490B528}"/>
              </a:ext>
            </a:extLst>
          </p:cNvPr>
          <p:cNvSpPr txBox="1"/>
          <p:nvPr/>
        </p:nvSpPr>
        <p:spPr>
          <a:xfrm>
            <a:off x="6109926" y="3771028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length</a:t>
            </a:r>
            <a:endParaRPr kumimoji="1" lang="zh-CN" altLang="en-US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9E597F4-58B3-26C7-0C84-150CBF1FD54A}"/>
              </a:ext>
            </a:extLst>
          </p:cNvPr>
          <p:cNvSpPr txBox="1"/>
          <p:nvPr/>
        </p:nvSpPr>
        <p:spPr>
          <a:xfrm>
            <a:off x="4206917" y="3316051"/>
            <a:ext cx="830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/>
              <a:t>height</a:t>
            </a:r>
            <a:endParaRPr kumimoji="1"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788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EBA8D-C8DE-52C6-BB9F-C8D720863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03656EF8-9F60-565A-B7CA-56631C51D3C0}"/>
              </a:ext>
            </a:extLst>
          </p:cNvPr>
          <p:cNvCxnSpPr>
            <a:cxnSpLocks/>
          </p:cNvCxnSpPr>
          <p:nvPr/>
        </p:nvCxnSpPr>
        <p:spPr>
          <a:xfrm>
            <a:off x="5293146" y="2336259"/>
            <a:ext cx="588705" cy="8128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CDBAB5A5-E09E-EA2A-3B2C-FA557F3C32E3}"/>
              </a:ext>
            </a:extLst>
          </p:cNvPr>
          <p:cNvCxnSpPr>
            <a:cxnSpLocks/>
          </p:cNvCxnSpPr>
          <p:nvPr/>
        </p:nvCxnSpPr>
        <p:spPr>
          <a:xfrm flipH="1">
            <a:off x="5302507" y="1910219"/>
            <a:ext cx="47199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35CA7D3E-B46D-DBF3-6929-AE18216846A1}"/>
              </a:ext>
            </a:extLst>
          </p:cNvPr>
          <p:cNvCxnSpPr>
            <a:cxnSpLocks/>
          </p:cNvCxnSpPr>
          <p:nvPr/>
        </p:nvCxnSpPr>
        <p:spPr>
          <a:xfrm flipV="1">
            <a:off x="6306207" y="2412819"/>
            <a:ext cx="381133" cy="467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0E6F9961-4D0E-77F8-F697-E598119064C7}"/>
              </a:ext>
            </a:extLst>
          </p:cNvPr>
          <p:cNvCxnSpPr>
            <a:cxnSpLocks/>
          </p:cNvCxnSpPr>
          <p:nvPr/>
        </p:nvCxnSpPr>
        <p:spPr>
          <a:xfrm flipH="1" flipV="1">
            <a:off x="5452722" y="2161181"/>
            <a:ext cx="582349" cy="20402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线连接符 22">
            <a:extLst>
              <a:ext uri="{FF2B5EF4-FFF2-40B4-BE49-F238E27FC236}">
                <a16:creationId xmlns:a16="http://schemas.microsoft.com/office/drawing/2014/main" id="{C6047E50-9DB8-0152-69FC-341D74299A3F}"/>
              </a:ext>
            </a:extLst>
          </p:cNvPr>
          <p:cNvCxnSpPr>
            <a:cxnSpLocks/>
          </p:cNvCxnSpPr>
          <p:nvPr/>
        </p:nvCxnSpPr>
        <p:spPr>
          <a:xfrm>
            <a:off x="5530293" y="2406288"/>
            <a:ext cx="1157047" cy="6531"/>
          </a:xfrm>
          <a:prstGeom prst="line">
            <a:avLst/>
          </a:prstGeom>
          <a:ln>
            <a:solidFill>
              <a:schemeClr val="dk1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5965A529-EE00-96DF-AEC9-D288EBB4991A}"/>
              </a:ext>
            </a:extLst>
          </p:cNvPr>
          <p:cNvCxnSpPr>
            <a:cxnSpLocks/>
          </p:cNvCxnSpPr>
          <p:nvPr/>
        </p:nvCxnSpPr>
        <p:spPr>
          <a:xfrm>
            <a:off x="5532819" y="1638300"/>
            <a:ext cx="0" cy="774519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9203E64C-F7AD-4D47-1056-46190F9D3895}"/>
              </a:ext>
            </a:extLst>
          </p:cNvPr>
          <p:cNvSpPr txBox="1"/>
          <p:nvPr/>
        </p:nvSpPr>
        <p:spPr>
          <a:xfrm>
            <a:off x="6547066" y="2781346"/>
            <a:ext cx="2295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x</a:t>
            </a:r>
            <a:endParaRPr kumimoji="1" lang="zh-CN" altLang="en-US" sz="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D534CD6E-8AC7-94F1-17A3-A2C700C49E48}"/>
              </a:ext>
            </a:extLst>
          </p:cNvPr>
          <p:cNvSpPr txBox="1"/>
          <p:nvPr/>
        </p:nvSpPr>
        <p:spPr>
          <a:xfrm>
            <a:off x="5509593" y="1979944"/>
            <a:ext cx="43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y</a:t>
            </a:r>
            <a:r>
              <a:rPr kumimoji="1" lang="en-US" altLang="zh-CN" sz="500" dirty="0"/>
              <a:t>(V)</a:t>
            </a:r>
            <a:endParaRPr kumimoji="1" lang="en-US" altLang="zh-CN" sz="800" dirty="0"/>
          </a:p>
          <a:p>
            <a:endParaRPr kumimoji="1" lang="zh-CN" altLang="en-US" sz="800" dirty="0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5A51286B-8DB9-3DE0-C703-8D0D17A4A00F}"/>
              </a:ext>
            </a:extLst>
          </p:cNvPr>
          <p:cNvCxnSpPr>
            <a:cxnSpLocks/>
          </p:cNvCxnSpPr>
          <p:nvPr/>
        </p:nvCxnSpPr>
        <p:spPr>
          <a:xfrm>
            <a:off x="4668982" y="2879832"/>
            <a:ext cx="1963046" cy="9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9F9FD2B2-2511-F716-813A-388743C8E067}"/>
              </a:ext>
            </a:extLst>
          </p:cNvPr>
          <p:cNvSpPr txBox="1"/>
          <p:nvPr/>
        </p:nvSpPr>
        <p:spPr>
          <a:xfrm>
            <a:off x="4949680" y="2708203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0</a:t>
            </a:r>
            <a:endParaRPr kumimoji="1" lang="zh-CN" altLang="en-US" sz="800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AFAC641-372B-51E9-9AF6-6F4C0BE9B2DF}"/>
              </a:ext>
            </a:extLst>
          </p:cNvPr>
          <p:cNvCxnSpPr>
            <a:cxnSpLocks/>
          </p:cNvCxnSpPr>
          <p:nvPr/>
        </p:nvCxnSpPr>
        <p:spPr>
          <a:xfrm flipV="1">
            <a:off x="5037855" y="2187198"/>
            <a:ext cx="675614" cy="8129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6EA797A-0193-ECEA-3D3E-563C66D9B798}"/>
              </a:ext>
            </a:extLst>
          </p:cNvPr>
          <p:cNvSpPr txBox="1"/>
          <p:nvPr/>
        </p:nvSpPr>
        <p:spPr>
          <a:xfrm>
            <a:off x="5302507" y="2344388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77FFC16E-9293-21D5-26B9-BD557D53F21E}"/>
              </a:ext>
            </a:extLst>
          </p:cNvPr>
          <p:cNvCxnSpPr>
            <a:cxnSpLocks/>
          </p:cNvCxnSpPr>
          <p:nvPr/>
        </p:nvCxnSpPr>
        <p:spPr>
          <a:xfrm>
            <a:off x="5774499" y="1910219"/>
            <a:ext cx="263046" cy="27697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直线连接符 9">
            <a:extLst>
              <a:ext uri="{FF2B5EF4-FFF2-40B4-BE49-F238E27FC236}">
                <a16:creationId xmlns:a16="http://schemas.microsoft.com/office/drawing/2014/main" id="{84C88CD8-C9DB-2A31-5B52-F48E3B23D89F}"/>
              </a:ext>
            </a:extLst>
          </p:cNvPr>
          <p:cNvCxnSpPr>
            <a:cxnSpLocks/>
          </p:cNvCxnSpPr>
          <p:nvPr/>
        </p:nvCxnSpPr>
        <p:spPr>
          <a:xfrm flipH="1" flipV="1">
            <a:off x="5774499" y="1910219"/>
            <a:ext cx="107352" cy="43416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9">
            <a:extLst>
              <a:ext uri="{FF2B5EF4-FFF2-40B4-BE49-F238E27FC236}">
                <a16:creationId xmlns:a16="http://schemas.microsoft.com/office/drawing/2014/main" id="{5A55369F-87FF-616C-E331-4F34DDA08283}"/>
              </a:ext>
            </a:extLst>
          </p:cNvPr>
          <p:cNvCxnSpPr>
            <a:cxnSpLocks/>
          </p:cNvCxnSpPr>
          <p:nvPr/>
        </p:nvCxnSpPr>
        <p:spPr>
          <a:xfrm flipH="1">
            <a:off x="5881851" y="2176629"/>
            <a:ext cx="153220" cy="167759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2F4BF6EE-9DDF-9E6F-9A9F-CB14289A1619}"/>
              </a:ext>
            </a:extLst>
          </p:cNvPr>
          <p:cNvCxnSpPr>
            <a:cxnSpLocks/>
          </p:cNvCxnSpPr>
          <p:nvPr/>
        </p:nvCxnSpPr>
        <p:spPr>
          <a:xfrm flipV="1">
            <a:off x="5124764" y="1803320"/>
            <a:ext cx="0" cy="1422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8924B8D5-EF5D-B744-7120-DED37E3343C6}"/>
              </a:ext>
            </a:extLst>
          </p:cNvPr>
          <p:cNvSpPr txBox="1"/>
          <p:nvPr/>
        </p:nvSpPr>
        <p:spPr>
          <a:xfrm>
            <a:off x="4856822" y="1757419"/>
            <a:ext cx="355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/>
              <a:t>z</a:t>
            </a:r>
            <a:r>
              <a:rPr kumimoji="1" lang="en-US" altLang="zh-CN" sz="400" dirty="0"/>
              <a:t>(U</a:t>
            </a:r>
            <a:r>
              <a:rPr kumimoji="1" lang="zh-CN" altLang="en-US" sz="400" dirty="0"/>
              <a:t>）</a:t>
            </a:r>
            <a:endParaRPr kumimoji="1" lang="en-US" altLang="zh-CN" sz="800" dirty="0"/>
          </a:p>
          <a:p>
            <a:endParaRPr kumimoji="1" lang="zh-CN" altLang="en-US" sz="800" dirty="0"/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0B159654-E138-0E5B-FEBC-E63FEF1C17CF}"/>
              </a:ext>
            </a:extLst>
          </p:cNvPr>
          <p:cNvCxnSpPr>
            <a:cxnSpLocks/>
          </p:cNvCxnSpPr>
          <p:nvPr/>
        </p:nvCxnSpPr>
        <p:spPr>
          <a:xfrm flipV="1">
            <a:off x="5302507" y="1910219"/>
            <a:ext cx="0" cy="42599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线连接符 57">
            <a:extLst>
              <a:ext uri="{FF2B5EF4-FFF2-40B4-BE49-F238E27FC236}">
                <a16:creationId xmlns:a16="http://schemas.microsoft.com/office/drawing/2014/main" id="{925E1F58-10EB-227A-127B-8A028F0ECD3B}"/>
              </a:ext>
            </a:extLst>
          </p:cNvPr>
          <p:cNvCxnSpPr>
            <a:cxnSpLocks/>
          </p:cNvCxnSpPr>
          <p:nvPr/>
        </p:nvCxnSpPr>
        <p:spPr>
          <a:xfrm flipH="1" flipV="1">
            <a:off x="5302507" y="1910219"/>
            <a:ext cx="156585" cy="249025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9E4237E4-D65C-71BE-D768-EA8150A5F740}"/>
              </a:ext>
            </a:extLst>
          </p:cNvPr>
          <p:cNvCxnSpPr>
            <a:cxnSpLocks/>
          </p:cNvCxnSpPr>
          <p:nvPr/>
        </p:nvCxnSpPr>
        <p:spPr>
          <a:xfrm flipH="1">
            <a:off x="5293146" y="2163443"/>
            <a:ext cx="155417" cy="17277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80B43C38-9577-DEB0-BF1B-9C78789EF0C2}"/>
              </a:ext>
            </a:extLst>
          </p:cNvPr>
          <p:cNvCxnSpPr>
            <a:cxnSpLocks/>
          </p:cNvCxnSpPr>
          <p:nvPr/>
        </p:nvCxnSpPr>
        <p:spPr>
          <a:xfrm flipH="1">
            <a:off x="5101790" y="1638300"/>
            <a:ext cx="428503" cy="322814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2F0859C-4470-ED82-C5BF-7F6D0A40E020}"/>
              </a:ext>
            </a:extLst>
          </p:cNvPr>
          <p:cNvSpPr txBox="1"/>
          <p:nvPr/>
        </p:nvSpPr>
        <p:spPr>
          <a:xfrm>
            <a:off x="4919577" y="1857175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800" dirty="0"/>
              <a:t>1</a:t>
            </a:r>
            <a:endParaRPr kumimoji="1" lang="zh-CN" altLang="en-US" sz="800" dirty="0"/>
          </a:p>
        </p:txBody>
      </p:sp>
      <p:cxnSp>
        <p:nvCxnSpPr>
          <p:cNvPr id="72" name="直线箭头连接符 71">
            <a:extLst>
              <a:ext uri="{FF2B5EF4-FFF2-40B4-BE49-F238E27FC236}">
                <a16:creationId xmlns:a16="http://schemas.microsoft.com/office/drawing/2014/main" id="{4406BB6D-CB95-C781-2002-23088323CC22}"/>
              </a:ext>
            </a:extLst>
          </p:cNvPr>
          <p:cNvCxnSpPr>
            <a:cxnSpLocks/>
          </p:cNvCxnSpPr>
          <p:nvPr/>
        </p:nvCxnSpPr>
        <p:spPr>
          <a:xfrm flipV="1">
            <a:off x="5881851" y="1935547"/>
            <a:ext cx="226965" cy="182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31EA8135-D4A1-1F69-4631-361D938BFBEC}"/>
              </a:ext>
            </a:extLst>
          </p:cNvPr>
          <p:cNvSpPr/>
          <p:nvPr/>
        </p:nvSpPr>
        <p:spPr>
          <a:xfrm>
            <a:off x="5869873" y="2094104"/>
            <a:ext cx="45719" cy="457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D64CDE27-C846-7617-77D9-B7F47696A638}"/>
              </a:ext>
            </a:extLst>
          </p:cNvPr>
          <p:cNvSpPr txBox="1"/>
          <p:nvPr/>
        </p:nvSpPr>
        <p:spPr>
          <a:xfrm>
            <a:off x="6029900" y="1853847"/>
            <a:ext cx="4360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800" dirty="0">
                <a:solidFill>
                  <a:schemeClr val="accent2"/>
                </a:solidFill>
              </a:rPr>
              <a:t>N</a:t>
            </a:r>
          </a:p>
          <a:p>
            <a:endParaRPr kumimoji="1" lang="zh-CN" altLang="en-US" sz="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032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92F454F8-252E-7CDB-70DB-8D3163F647CC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FD2D96E-BBBE-89FE-464E-A873E1C28C66}"/>
              </a:ext>
            </a:extLst>
          </p:cNvPr>
          <p:cNvCxnSpPr>
            <a:cxnSpLocks/>
          </p:cNvCxnSpPr>
          <p:nvPr/>
        </p:nvCxnSpPr>
        <p:spPr>
          <a:xfrm flipH="1">
            <a:off x="3942608" y="1947553"/>
            <a:ext cx="629392" cy="1704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C5DADB2E-A428-A127-4773-E04D26DB1D50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F03E95C-772C-1BEE-E49A-6CC5BF3294C3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457CA21A-BB11-45C3-7A18-BDC7BCDC797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3D839892-BC48-5482-FBDF-A84653C21771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4EBF1A2C-B8BE-FEC1-B12C-48F9C3A9C36E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21D90E16-61C0-B593-945B-CF8BDEE13E40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B8C046FE-50D7-00C5-F375-D57697E87D6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3E40D50-1A04-A71A-86F6-ECECC30C6160}"/>
              </a:ext>
            </a:extLst>
          </p:cNvPr>
          <p:cNvSpPr txBox="1"/>
          <p:nvPr/>
        </p:nvSpPr>
        <p:spPr>
          <a:xfrm>
            <a:off x="4377047" y="1741661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E6BC540-9B59-C541-428D-25FDC175E7DC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2EF60D5-AB07-A4EB-BCBE-D7F3DD09CF7C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35A380B-8CC9-5447-F836-8FFDC5341C13}"/>
              </a:ext>
            </a:extLst>
          </p:cNvPr>
          <p:cNvSpPr txBox="1"/>
          <p:nvPr/>
        </p:nvSpPr>
        <p:spPr>
          <a:xfrm>
            <a:off x="6308767" y="3017944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C728843-831D-9F45-77B5-C2FD0C44F0E4}"/>
              </a:ext>
            </a:extLst>
          </p:cNvPr>
          <p:cNvSpPr txBox="1"/>
          <p:nvPr/>
        </p:nvSpPr>
        <p:spPr>
          <a:xfrm>
            <a:off x="3692908" y="2372465"/>
            <a:ext cx="7521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searchEdge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CE158D2-B020-9D05-A3A1-0553EB5E9836}"/>
              </a:ext>
            </a:extLst>
          </p:cNvPr>
          <p:cNvSpPr txBox="1"/>
          <p:nvPr/>
        </p:nvSpPr>
        <p:spPr>
          <a:xfrm>
            <a:off x="5011123" y="3339935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A1A57E0-92C7-FC57-3DD8-18C67D33C3E2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17AC848F-16FC-04E3-7EB0-CC09ABB7EDAB}"/>
              </a:ext>
            </a:extLst>
          </p:cNvPr>
          <p:cNvSpPr txBox="1"/>
          <p:nvPr/>
        </p:nvSpPr>
        <p:spPr>
          <a:xfrm>
            <a:off x="4433274" y="2478639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75B86B4-5831-0F6C-D0D9-8272D623EFF5}"/>
              </a:ext>
            </a:extLst>
          </p:cNvPr>
          <p:cNvSpPr txBox="1"/>
          <p:nvPr/>
        </p:nvSpPr>
        <p:spPr>
          <a:xfrm>
            <a:off x="4774068" y="2385680"/>
            <a:ext cx="60144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pStart.dual</a:t>
            </a:r>
            <a:endParaRPr kumimoji="1" lang="zh-CN" altLang="en-US" sz="700" dirty="0"/>
          </a:p>
        </p:txBody>
      </p:sp>
    </p:spTree>
    <p:extLst>
      <p:ext uri="{BB962C8B-B14F-4D97-AF65-F5344CB8AC3E}">
        <p14:creationId xmlns:p14="http://schemas.microsoft.com/office/powerpoint/2010/main" val="3068386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66789-03BC-F5D2-1AAD-17EC0CB90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9615459C-87F7-64A7-16E2-B981CF0569D3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4600465" y="1940854"/>
            <a:ext cx="347207" cy="927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71712EEB-DA97-0486-307A-E37E4C94B73E}"/>
              </a:ext>
            </a:extLst>
          </p:cNvPr>
          <p:cNvCxnSpPr>
            <a:cxnSpLocks/>
            <a:stCxn id="29" idx="4"/>
            <a:endCxn id="35" idx="7"/>
          </p:cNvCxnSpPr>
          <p:nvPr/>
        </p:nvCxnSpPr>
        <p:spPr>
          <a:xfrm flipH="1">
            <a:off x="3977594" y="1947553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1588F8DB-290D-22C6-90A9-51FD31099C8D}"/>
              </a:ext>
            </a:extLst>
          </p:cNvPr>
          <p:cNvCxnSpPr>
            <a:cxnSpLocks/>
          </p:cNvCxnSpPr>
          <p:nvPr/>
        </p:nvCxnSpPr>
        <p:spPr>
          <a:xfrm flipV="1">
            <a:off x="3942608" y="3028208"/>
            <a:ext cx="2458192" cy="623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5427F977-E36C-7FFF-0810-8A1AC3BC4EB8}"/>
              </a:ext>
            </a:extLst>
          </p:cNvPr>
          <p:cNvCxnSpPr>
            <a:cxnSpLocks/>
          </p:cNvCxnSpPr>
          <p:nvPr/>
        </p:nvCxnSpPr>
        <p:spPr>
          <a:xfrm flipH="1" flipV="1">
            <a:off x="4641192" y="1909105"/>
            <a:ext cx="1821525" cy="1110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DE06C122-7DBC-35D6-71BC-2A412945356C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4626747" y="1936827"/>
            <a:ext cx="352353" cy="922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B7B9908D-7DAB-FEED-B079-6A6CB3C05809}"/>
              </a:ext>
            </a:extLst>
          </p:cNvPr>
          <p:cNvSpPr/>
          <p:nvPr/>
        </p:nvSpPr>
        <p:spPr>
          <a:xfrm>
            <a:off x="4563296" y="1874312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632B387F-C0F4-6AD5-6CBF-C6C7E42ED5FF}"/>
              </a:ext>
            </a:extLst>
          </p:cNvPr>
          <p:cNvSpPr/>
          <p:nvPr/>
        </p:nvSpPr>
        <p:spPr>
          <a:xfrm>
            <a:off x="4936785" y="2857981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72705CCE-BAEC-4676-2577-25C1B9A51AEE}"/>
              </a:ext>
            </a:extLst>
          </p:cNvPr>
          <p:cNvSpPr/>
          <p:nvPr/>
        </p:nvSpPr>
        <p:spPr>
          <a:xfrm>
            <a:off x="6400800" y="298105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24831B2F-BE68-6F99-DDF6-6184618AF90D}"/>
              </a:ext>
            </a:extLst>
          </p:cNvPr>
          <p:cNvSpPr/>
          <p:nvPr/>
        </p:nvSpPr>
        <p:spPr>
          <a:xfrm>
            <a:off x="3914143" y="3623749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7419BAA-B50C-B537-4A79-CCFBA4EA6C9C}"/>
              </a:ext>
            </a:extLst>
          </p:cNvPr>
          <p:cNvSpPr txBox="1"/>
          <p:nvPr/>
        </p:nvSpPr>
        <p:spPr>
          <a:xfrm>
            <a:off x="4471263" y="1676260"/>
            <a:ext cx="2584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A</a:t>
            </a:r>
            <a:endParaRPr kumimoji="1" lang="zh-CN" altLang="en-US" sz="9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582791F-55E1-2444-C050-9344F15BCB90}"/>
              </a:ext>
            </a:extLst>
          </p:cNvPr>
          <p:cNvSpPr txBox="1"/>
          <p:nvPr/>
        </p:nvSpPr>
        <p:spPr>
          <a:xfrm>
            <a:off x="4963972" y="2798191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P</a:t>
            </a:r>
            <a:endParaRPr kumimoji="1" lang="zh-CN" altLang="en-US" sz="9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AB790E3E-2B3E-0873-EEB3-F1989613CB26}"/>
              </a:ext>
            </a:extLst>
          </p:cNvPr>
          <p:cNvSpPr txBox="1"/>
          <p:nvPr/>
        </p:nvSpPr>
        <p:spPr>
          <a:xfrm>
            <a:off x="3692908" y="358033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B</a:t>
            </a:r>
            <a:endParaRPr kumimoji="1" lang="zh-CN" altLang="en-US" sz="9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012783C-7A45-F7C5-EF2D-3D8749BB9DCD}"/>
              </a:ext>
            </a:extLst>
          </p:cNvPr>
          <p:cNvSpPr txBox="1"/>
          <p:nvPr/>
        </p:nvSpPr>
        <p:spPr>
          <a:xfrm>
            <a:off x="3470508" y="1934536"/>
            <a:ext cx="2568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50D5A65-AABE-6A9A-CF3D-738AB5934AE2}"/>
              </a:ext>
            </a:extLst>
          </p:cNvPr>
          <p:cNvSpPr txBox="1"/>
          <p:nvPr/>
        </p:nvSpPr>
        <p:spPr>
          <a:xfrm>
            <a:off x="4264620" y="2560182"/>
            <a:ext cx="2375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c</a:t>
            </a:r>
            <a:endParaRPr kumimoji="1" lang="zh-CN" altLang="en-US" sz="9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FF181AB-7AEE-D202-7514-0E57B3C6E8F5}"/>
              </a:ext>
            </a:extLst>
          </p:cNvPr>
          <p:cNvSpPr txBox="1"/>
          <p:nvPr/>
        </p:nvSpPr>
        <p:spPr>
          <a:xfrm>
            <a:off x="4023562" y="1790154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n1</a:t>
            </a:r>
            <a:endParaRPr kumimoji="1" lang="zh-CN" altLang="en-US" sz="9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C9C9359-429A-B7BE-89E8-47B739C93490}"/>
              </a:ext>
            </a:extLst>
          </p:cNvPr>
          <p:cNvSpPr txBox="1"/>
          <p:nvPr/>
        </p:nvSpPr>
        <p:spPr>
          <a:xfrm>
            <a:off x="5383232" y="2232952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n2</a:t>
            </a:r>
            <a:endParaRPr kumimoji="1" lang="zh-CN" altLang="en-US" sz="9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D7D37C7-D588-AC24-E976-7A524DAB3228}"/>
              </a:ext>
            </a:extLst>
          </p:cNvPr>
          <p:cNvSpPr txBox="1"/>
          <p:nvPr/>
        </p:nvSpPr>
        <p:spPr>
          <a:xfrm>
            <a:off x="4448905" y="2424933"/>
            <a:ext cx="41549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700" dirty="0"/>
              <a:t>pStart</a:t>
            </a:r>
            <a:endParaRPr kumimoji="1" lang="zh-CN" altLang="en-US" sz="7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4D7F497-A35A-76B2-DFDD-BC8BFCC82BDD}"/>
              </a:ext>
            </a:extLst>
          </p:cNvPr>
          <p:cNvSpPr txBox="1"/>
          <p:nvPr/>
        </p:nvSpPr>
        <p:spPr>
          <a:xfrm>
            <a:off x="4745548" y="2331108"/>
            <a:ext cx="420308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400" dirty="0"/>
              <a:t>pStart.dual</a:t>
            </a:r>
            <a:endParaRPr kumimoji="1" lang="zh-CN" altLang="en-US" sz="400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E0E67809-D257-5566-7291-7C67C39B5B1A}"/>
              </a:ext>
            </a:extLst>
          </p:cNvPr>
          <p:cNvCxnSpPr>
            <a:cxnSpLocks/>
            <a:stCxn id="35" idx="0"/>
            <a:endCxn id="29" idx="3"/>
          </p:cNvCxnSpPr>
          <p:nvPr/>
        </p:nvCxnSpPr>
        <p:spPr>
          <a:xfrm flipV="1">
            <a:off x="3951312" y="1936827"/>
            <a:ext cx="622871" cy="1686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97F1BA0-0345-7079-CCE5-43998861E3E6}"/>
              </a:ext>
            </a:extLst>
          </p:cNvPr>
          <p:cNvSpPr txBox="1"/>
          <p:nvPr/>
        </p:nvSpPr>
        <p:spPr>
          <a:xfrm>
            <a:off x="4052490" y="2522501"/>
            <a:ext cx="3097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900" dirty="0"/>
              <a:t>n0</a:t>
            </a:r>
            <a:endParaRPr kumimoji="1" lang="zh-CN" altLang="en-US" sz="900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1A933D6C-4194-3DC2-DA21-68671BE2FD34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3692908" y="1910933"/>
            <a:ext cx="870388" cy="194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DCBA3F7E-C5F9-9B06-F218-5B5CBA5E5A9C}"/>
              </a:ext>
            </a:extLst>
          </p:cNvPr>
          <p:cNvSpPr/>
          <p:nvPr/>
        </p:nvSpPr>
        <p:spPr>
          <a:xfrm>
            <a:off x="3639276" y="2068523"/>
            <a:ext cx="74338" cy="7324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41B13FD-3C45-E627-EED3-40DBB28C27D3}"/>
              </a:ext>
            </a:extLst>
          </p:cNvPr>
          <p:cNvSpPr/>
          <p:nvPr/>
        </p:nvSpPr>
        <p:spPr>
          <a:xfrm>
            <a:off x="3387327" y="1857626"/>
            <a:ext cx="1821525" cy="18656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25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15080</TotalTime>
  <Words>126</Words>
  <Application>Microsoft Macintosh PowerPoint</Application>
  <PresentationFormat>宽屏</PresentationFormat>
  <Paragraphs>104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K4056</dc:creator>
  <cp:lastModifiedBy>K4056</cp:lastModifiedBy>
  <cp:revision>3</cp:revision>
  <dcterms:created xsi:type="dcterms:W3CDTF">2025-02-06T14:24:45Z</dcterms:created>
  <dcterms:modified xsi:type="dcterms:W3CDTF">2025-03-02T11:33:20Z</dcterms:modified>
</cp:coreProperties>
</file>