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66" r:id="rId5"/>
    <p:sldId id="268" r:id="rId6"/>
    <p:sldId id="258" r:id="rId7"/>
    <p:sldId id="269" r:id="rId8"/>
    <p:sldId id="259" r:id="rId9"/>
    <p:sldId id="260" r:id="rId10"/>
    <p:sldId id="262" r:id="rId11"/>
    <p:sldId id="263" r:id="rId12"/>
    <p:sldId id="264" r:id="rId13"/>
    <p:sldId id="265" r:id="rId14"/>
    <p:sldId id="261" r:id="rId15"/>
    <p:sldId id="270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77" r:id="rId24"/>
    <p:sldId id="280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71DC"/>
    <a:srgbClr val="00D293"/>
    <a:srgbClr val="FF70E1"/>
    <a:srgbClr val="1F4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79"/>
    <p:restoredTop sz="94694"/>
  </p:normalViewPr>
  <p:slideViewPr>
    <p:cSldViewPr snapToGrid="0">
      <p:cViewPr>
        <p:scale>
          <a:sx n="107" d="100"/>
          <a:sy n="107" d="100"/>
        </p:scale>
        <p:origin x="5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162B5-1A12-1AA6-DE75-EFCDCE89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F25C62-E902-4681-1178-586D4C68A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4540C3-A18A-3F5B-3AC1-204C2967F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F607BD-1892-D397-F9EF-09B6ACBF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490F1-D6CA-7133-C7F6-839E4F85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042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C438C-15F6-6FB3-1A31-95936B30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FE1C5A-D199-D132-585D-70F54487C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933CAA-9C2B-1E1D-E0FE-C41C09EF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83BF11-3E31-91A5-9E4C-CA7FE20F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3629EE-2044-5675-0A22-EB740C6E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42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BAB364-5DC3-41CC-F693-B03A86EEA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0797A9-D94A-2ED5-0462-656D40FD6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4A93B9-37A1-E64A-AC26-0CF56A09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06361E-5985-B0C4-C877-7C69F3C7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7EFFB-B0D6-355F-820E-D17A30B5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564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F9A1C-5F93-97D7-6DCB-F61C0737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E0508-9243-0DE0-143B-74DA08D48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1686CF-0A28-4780-66EB-7C558B142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1723E-CF6D-4836-80E3-490C834B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AED85C-6175-5E4C-8BCF-9C1EAF52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774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573B3-A6A2-98D8-B075-C79C9AE2F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F13850-D0CE-AD2C-7894-51A29ACAD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DA218D-CB39-EEAC-5EF5-C8B706925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8276F9-B23A-A30B-4B09-F1673654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30F1E2-A7BD-9A3B-2A01-C20A9CB1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275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E4D2E-9F76-F80C-A2B5-56572604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01355-12D9-4853-3E4B-32AB1C80B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FAF4B0-FB5B-FDE1-ED11-AAE6C5B90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A9DF88-DF8F-F6A8-E518-A25DF9B6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98BD65-CD07-6227-E69E-E993E972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E1E4E2-002F-6D0D-CB1F-158AB1F0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48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CC1A2-BE07-76F1-EEC9-863AFE66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CF36C-C1AF-322C-CB34-E62598CCC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867E1C-40FD-16CA-B29F-DFAF39065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26FE53-8544-D208-E194-0C5B4EF48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DB102F-16F0-6CC4-E4C6-0B3872222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595E00-2D39-AB52-D399-7A7D3E758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B55117-A576-1625-7C8A-6DB31688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9E12F9-6369-C323-7976-D171862E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94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FBEB7-E105-9A6F-A4AA-7EB1F403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BF78B8-68D1-18E8-ED41-1C914B4F9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F11237-192F-94C0-5557-7DCB7B997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B98C33-FA29-F401-CDB7-FBD201D9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975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9C3E89-0ECC-CCA2-0228-14C7F32A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B99F13-50CD-43E3-6A9A-C4279101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DD2F7C-4C9F-E26A-65DA-8E080FF7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616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10098-4D07-6B79-F443-96104E41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A0C2B-5E3D-11C7-2362-E863BE7DF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3996E6-CA6B-3C23-E1C6-5619BB89F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09A82B-9832-172F-D116-082B2D9E8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CA5DE5-B961-B25D-1151-B5EC023F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9ED481-D1D1-8A4A-4C35-17E403C5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540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A014A-B26C-8093-8A39-EEBDE283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FBE336-7BED-61C5-8003-54EDBE451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0394AF-579C-B84D-BF59-EF11E22DF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E429A1-AE67-A0AC-0DE3-4870D368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88FCEE-2417-2E29-FC20-23E6429E3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EB3EFA-99C6-AE04-C1FA-C3EFEF8E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012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9DCF65-CD4C-66B8-0BB8-1E1B11F76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49C270-4833-47EE-C315-736CD1060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D22C2A-DD72-129D-66DA-E9E963D52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2904CF-EA1A-D543-A382-80913BC16D6F}" type="datetimeFigureOut">
              <a:rPr kumimoji="1" lang="zh-CN" altLang="en-US" smtClean="0"/>
              <a:t>2025/3/10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D9383-E7A3-F9E0-BD14-EEE3523ED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579D5-E547-D21B-3945-50C1CF861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58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图片 91">
            <a:extLst>
              <a:ext uri="{FF2B5EF4-FFF2-40B4-BE49-F238E27FC236}">
                <a16:creationId xmlns:a16="http://schemas.microsoft.com/office/drawing/2014/main" id="{DD70A824-975B-F0EF-B892-2D1F14DBD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67" y="-49803"/>
            <a:ext cx="9281964" cy="6302286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BC699D40-15A6-2042-7493-0C796B8936C8}"/>
              </a:ext>
            </a:extLst>
          </p:cNvPr>
          <p:cNvCxnSpPr>
            <a:cxnSpLocks/>
            <a:stCxn id="89" idx="7"/>
          </p:cNvCxnSpPr>
          <p:nvPr/>
        </p:nvCxnSpPr>
        <p:spPr>
          <a:xfrm flipV="1">
            <a:off x="7188653" y="3374832"/>
            <a:ext cx="226649" cy="519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14">
            <a:extLst>
              <a:ext uri="{FF2B5EF4-FFF2-40B4-BE49-F238E27FC236}">
                <a16:creationId xmlns:a16="http://schemas.microsoft.com/office/drawing/2014/main" id="{5A949B32-1D72-194D-1A9F-94A1524BDE4B}"/>
              </a:ext>
            </a:extLst>
          </p:cNvPr>
          <p:cNvCxnSpPr>
            <a:cxnSpLocks/>
          </p:cNvCxnSpPr>
          <p:nvPr/>
        </p:nvCxnSpPr>
        <p:spPr>
          <a:xfrm flipV="1">
            <a:off x="6974273" y="4244340"/>
            <a:ext cx="0" cy="102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14">
            <a:extLst>
              <a:ext uri="{FF2B5EF4-FFF2-40B4-BE49-F238E27FC236}">
                <a16:creationId xmlns:a16="http://schemas.microsoft.com/office/drawing/2014/main" id="{E0C03B9B-D73D-1798-F07B-8668EAFC06A3}"/>
              </a:ext>
            </a:extLst>
          </p:cNvPr>
          <p:cNvCxnSpPr>
            <a:cxnSpLocks/>
          </p:cNvCxnSpPr>
          <p:nvPr/>
        </p:nvCxnSpPr>
        <p:spPr>
          <a:xfrm flipH="1" flipV="1">
            <a:off x="3719146" y="3374832"/>
            <a:ext cx="277874" cy="471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D9A1067E-9EC4-9A80-1FAD-517549366FFD}"/>
              </a:ext>
            </a:extLst>
          </p:cNvPr>
          <p:cNvSpPr txBox="1"/>
          <p:nvPr/>
        </p:nvSpPr>
        <p:spPr>
          <a:xfrm>
            <a:off x="7027222" y="5123942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F94F7DB-C955-9BE6-6694-0F9725161C95}"/>
              </a:ext>
            </a:extLst>
          </p:cNvPr>
          <p:cNvSpPr txBox="1"/>
          <p:nvPr/>
        </p:nvSpPr>
        <p:spPr>
          <a:xfrm>
            <a:off x="7177897" y="386701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53608413-D01A-8A0B-491B-788519975CFE}"/>
              </a:ext>
            </a:extLst>
          </p:cNvPr>
          <p:cNvSpPr/>
          <p:nvPr/>
        </p:nvSpPr>
        <p:spPr>
          <a:xfrm>
            <a:off x="7125202" y="3883358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C773511E-0855-6FA4-F431-A57BE6637534}"/>
              </a:ext>
            </a:extLst>
          </p:cNvPr>
          <p:cNvSpPr txBox="1"/>
          <p:nvPr/>
        </p:nvSpPr>
        <p:spPr>
          <a:xfrm>
            <a:off x="4012546" y="3609299"/>
            <a:ext cx="47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6736EA89-AF9A-253D-AC2A-665FE0579132}"/>
              </a:ext>
            </a:extLst>
          </p:cNvPr>
          <p:cNvSpPr/>
          <p:nvPr/>
        </p:nvSpPr>
        <p:spPr>
          <a:xfrm>
            <a:off x="3959851" y="3810117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9410995E-8326-179C-C436-8253E94DE181}"/>
              </a:ext>
            </a:extLst>
          </p:cNvPr>
          <p:cNvSpPr/>
          <p:nvPr/>
        </p:nvSpPr>
        <p:spPr>
          <a:xfrm>
            <a:off x="6937104" y="5235367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4136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BAAC7-3AB9-3903-E3AD-6AE99FC68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1D2796B-4465-D8BE-1432-FE0A7D8A2CE0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2D2A5DD8-BA0E-9719-CCF1-38672F974FB8}"/>
              </a:ext>
            </a:extLst>
          </p:cNvPr>
          <p:cNvCxnSpPr>
            <a:cxnSpLocks/>
            <a:stCxn id="29" idx="4"/>
            <a:endCxn id="35" idx="7"/>
          </p:cNvCxnSpPr>
          <p:nvPr/>
        </p:nvCxnSpPr>
        <p:spPr>
          <a:xfrm flipH="1">
            <a:off x="3977594" y="1947553"/>
            <a:ext cx="622871" cy="1686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D4AED15-0E8A-B435-A1E3-E6E513930D76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2BC47CE6-BD31-9A76-DDB9-D48B69D8D81A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63C5C58B-7396-4AFD-C680-2A7ACC77866C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425E7202-B870-40F1-B617-6B62ECF88E2D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F9593B8-F893-29F7-2C43-4E91D6CAFEE0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1F232C0-2E26-B9CD-DB46-5D570E8D1924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8085B0E-EB00-10AE-6BAA-F33312C6576D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2247125-6B61-3C73-D0DD-64AEC0D8CB69}"/>
              </a:ext>
            </a:extLst>
          </p:cNvPr>
          <p:cNvSpPr txBox="1"/>
          <p:nvPr/>
        </p:nvSpPr>
        <p:spPr>
          <a:xfrm>
            <a:off x="4471263" y="1676260"/>
            <a:ext cx="2584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A</a:t>
            </a:r>
            <a:endParaRPr kumimoji="1" lang="zh-CN" altLang="en-US" sz="9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429E401-6636-E637-1E85-3287875A14D3}"/>
              </a:ext>
            </a:extLst>
          </p:cNvPr>
          <p:cNvSpPr txBox="1"/>
          <p:nvPr/>
        </p:nvSpPr>
        <p:spPr>
          <a:xfrm>
            <a:off x="4963972" y="279819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B83EF5F-A65D-A484-6043-507D5F08B824}"/>
              </a:ext>
            </a:extLst>
          </p:cNvPr>
          <p:cNvSpPr txBox="1"/>
          <p:nvPr/>
        </p:nvSpPr>
        <p:spPr>
          <a:xfrm>
            <a:off x="3692908" y="358033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B169E76-2F92-E504-5112-389B6752B578}"/>
              </a:ext>
            </a:extLst>
          </p:cNvPr>
          <p:cNvSpPr txBox="1"/>
          <p:nvPr/>
        </p:nvSpPr>
        <p:spPr>
          <a:xfrm>
            <a:off x="3470508" y="1934536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FEBF370-6145-53F4-6997-76199E0E02D4}"/>
              </a:ext>
            </a:extLst>
          </p:cNvPr>
          <p:cNvSpPr txBox="1"/>
          <p:nvPr/>
        </p:nvSpPr>
        <p:spPr>
          <a:xfrm>
            <a:off x="4264620" y="2560182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5EC68AE-F7BF-C2E7-154B-0010E44537BF}"/>
              </a:ext>
            </a:extLst>
          </p:cNvPr>
          <p:cNvSpPr txBox="1"/>
          <p:nvPr/>
        </p:nvSpPr>
        <p:spPr>
          <a:xfrm>
            <a:off x="4023562" y="1790154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n1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46792B7-2F36-A49B-6867-0E8198A2E804}"/>
              </a:ext>
            </a:extLst>
          </p:cNvPr>
          <p:cNvSpPr txBox="1"/>
          <p:nvPr/>
        </p:nvSpPr>
        <p:spPr>
          <a:xfrm>
            <a:off x="3520502" y="2624853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n2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FACCE94-DB81-8E12-6629-152402AA172B}"/>
              </a:ext>
            </a:extLst>
          </p:cNvPr>
          <p:cNvSpPr txBox="1"/>
          <p:nvPr/>
        </p:nvSpPr>
        <p:spPr>
          <a:xfrm>
            <a:off x="4448905" y="2424933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0D1E6DB-5538-1F22-0F4F-81399201D157}"/>
              </a:ext>
            </a:extLst>
          </p:cNvPr>
          <p:cNvSpPr txBox="1"/>
          <p:nvPr/>
        </p:nvSpPr>
        <p:spPr>
          <a:xfrm>
            <a:off x="4745548" y="2331108"/>
            <a:ext cx="42030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" dirty="0"/>
              <a:t>pStart.dual</a:t>
            </a:r>
            <a:endParaRPr kumimoji="1" lang="zh-CN" altLang="en-US" sz="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439F29A6-E94B-7821-BCDD-C193CF3319DA}"/>
              </a:ext>
            </a:extLst>
          </p:cNvPr>
          <p:cNvCxnSpPr>
            <a:cxnSpLocks/>
            <a:stCxn id="35" idx="0"/>
            <a:endCxn id="29" idx="3"/>
          </p:cNvCxnSpPr>
          <p:nvPr/>
        </p:nvCxnSpPr>
        <p:spPr>
          <a:xfrm flipV="1">
            <a:off x="3951312" y="1936827"/>
            <a:ext cx="622871" cy="1686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924E3-EC52-A7D4-E199-89BEA639059B}"/>
              </a:ext>
            </a:extLst>
          </p:cNvPr>
          <p:cNvSpPr txBox="1"/>
          <p:nvPr/>
        </p:nvSpPr>
        <p:spPr>
          <a:xfrm>
            <a:off x="4052490" y="2522501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n0</a:t>
            </a:r>
            <a:endParaRPr kumimoji="1" lang="zh-CN" altLang="en-US" sz="9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D774C04-4E9A-14BC-9238-B1724A8C5C86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3692908" y="1910933"/>
            <a:ext cx="870388" cy="19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0EB3E7F5-3ACF-6264-B697-0162EA8BAEC9}"/>
              </a:ext>
            </a:extLst>
          </p:cNvPr>
          <p:cNvSpPr/>
          <p:nvPr/>
        </p:nvSpPr>
        <p:spPr>
          <a:xfrm>
            <a:off x="3639276" y="206852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265236E-1A46-7A7D-585B-D452B4536FC1}"/>
              </a:ext>
            </a:extLst>
          </p:cNvPr>
          <p:cNvSpPr/>
          <p:nvPr/>
        </p:nvSpPr>
        <p:spPr>
          <a:xfrm>
            <a:off x="3387327" y="1857626"/>
            <a:ext cx="1821525" cy="18656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A15D42F3-787A-EE1C-4BC6-2FE12F05D034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3702727" y="2131038"/>
            <a:ext cx="238967" cy="1492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162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37771-80AD-5C02-C946-CFEB5C83F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CEDC66EE-646F-6BF6-96DA-FC4403F9C0D9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C311C066-F990-E67A-1D3B-6EF87F804DD2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DA88CC1A-25C5-8FF1-1611-5F6666386E02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3144AE0B-038B-15E1-002D-0BCCBD6E5557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9410D4DC-F582-1082-742E-6F1DB5E7BC07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14C79BC-B9B6-47E8-F4D8-0C70ED8DF010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2ADABE9-2C56-A470-8F95-43598F486B04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882AA93-11F7-02DE-D54E-C29EBFD9677F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312E257-3DB3-2CCA-1B27-275695C6E2AF}"/>
              </a:ext>
            </a:extLst>
          </p:cNvPr>
          <p:cNvSpPr txBox="1"/>
          <p:nvPr/>
        </p:nvSpPr>
        <p:spPr>
          <a:xfrm>
            <a:off x="4471263" y="1676260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VA</a:t>
            </a:r>
            <a:endParaRPr kumimoji="1" lang="zh-CN" altLang="en-US" sz="9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288CB99-ACFD-C92A-D095-00A6B1771A3C}"/>
              </a:ext>
            </a:extLst>
          </p:cNvPr>
          <p:cNvSpPr txBox="1"/>
          <p:nvPr/>
        </p:nvSpPr>
        <p:spPr>
          <a:xfrm>
            <a:off x="4963972" y="279819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DE0B4B5-9F6F-A857-5C89-1329436DBF05}"/>
              </a:ext>
            </a:extLst>
          </p:cNvPr>
          <p:cNvSpPr txBox="1"/>
          <p:nvPr/>
        </p:nvSpPr>
        <p:spPr>
          <a:xfrm>
            <a:off x="3660951" y="3581574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8DDD55A-399B-229B-B13F-DD15316A2B03}"/>
              </a:ext>
            </a:extLst>
          </p:cNvPr>
          <p:cNvSpPr txBox="1"/>
          <p:nvPr/>
        </p:nvSpPr>
        <p:spPr>
          <a:xfrm>
            <a:off x="3386280" y="1900206"/>
            <a:ext cx="3273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VC</a:t>
            </a:r>
            <a:endParaRPr kumimoji="1" lang="zh-CN" altLang="en-US" sz="9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E4DE619-932A-A3A6-B5A9-FEA288E175C4}"/>
              </a:ext>
            </a:extLst>
          </p:cNvPr>
          <p:cNvSpPr txBox="1"/>
          <p:nvPr/>
        </p:nvSpPr>
        <p:spPr>
          <a:xfrm>
            <a:off x="4018998" y="1975235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C=n1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C6BD802-BE9C-AFFB-1943-39CE7D999EB2}"/>
              </a:ext>
            </a:extLst>
          </p:cNvPr>
          <p:cNvSpPr txBox="1"/>
          <p:nvPr/>
        </p:nvSpPr>
        <p:spPr>
          <a:xfrm>
            <a:off x="3520502" y="2624853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n2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0D3E4C0-8C70-C3D5-7C25-1D5214C36C24}"/>
              </a:ext>
            </a:extLst>
          </p:cNvPr>
          <p:cNvSpPr txBox="1"/>
          <p:nvPr/>
        </p:nvSpPr>
        <p:spPr>
          <a:xfrm>
            <a:off x="4448905" y="2424933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9EB5868-F3B8-A2E6-BD44-C13FECBC411F}"/>
              </a:ext>
            </a:extLst>
          </p:cNvPr>
          <p:cNvSpPr txBox="1"/>
          <p:nvPr/>
        </p:nvSpPr>
        <p:spPr>
          <a:xfrm>
            <a:off x="4745548" y="2331108"/>
            <a:ext cx="5421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/>
              <a:t>pStart.dual</a:t>
            </a:r>
            <a:endParaRPr kumimoji="1" lang="zh-CN" altLang="en-US" sz="6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6842C986-5349-2F9B-C98D-BB82D3984444}"/>
              </a:ext>
            </a:extLst>
          </p:cNvPr>
          <p:cNvCxnSpPr>
            <a:cxnSpLocks/>
          </p:cNvCxnSpPr>
          <p:nvPr/>
        </p:nvCxnSpPr>
        <p:spPr>
          <a:xfrm flipH="1">
            <a:off x="3689350" y="1919481"/>
            <a:ext cx="870388" cy="19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DEBA23A8-01A5-7633-AED9-E6440D3618EB}"/>
              </a:ext>
            </a:extLst>
          </p:cNvPr>
          <p:cNvSpPr/>
          <p:nvPr/>
        </p:nvSpPr>
        <p:spPr>
          <a:xfrm>
            <a:off x="3639276" y="206852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C6A81E8B-143C-3FC3-835B-06080FB08623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3702727" y="2131038"/>
            <a:ext cx="238967" cy="1492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460B42D0-E42F-3D65-D267-BDB4F89DD794}"/>
              </a:ext>
            </a:extLst>
          </p:cNvPr>
          <p:cNvCxnSpPr>
            <a:cxnSpLocks/>
            <a:stCxn id="21" idx="6"/>
            <a:endCxn id="31" idx="1"/>
          </p:cNvCxnSpPr>
          <p:nvPr/>
        </p:nvCxnSpPr>
        <p:spPr>
          <a:xfrm>
            <a:off x="3713614" y="2105144"/>
            <a:ext cx="1234058" cy="763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F6C85D58-4A08-A927-340C-8DB665721294}"/>
              </a:ext>
            </a:extLst>
          </p:cNvPr>
          <p:cNvCxnSpPr>
            <a:cxnSpLocks/>
            <a:stCxn id="31" idx="2"/>
            <a:endCxn id="21" idx="5"/>
          </p:cNvCxnSpPr>
          <p:nvPr/>
        </p:nvCxnSpPr>
        <p:spPr>
          <a:xfrm flipH="1" flipV="1">
            <a:off x="3702727" y="2131038"/>
            <a:ext cx="1234058" cy="763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3744DADA-C15C-DFF3-EA59-B69E22708DE5}"/>
              </a:ext>
            </a:extLst>
          </p:cNvPr>
          <p:cNvSpPr/>
          <p:nvPr/>
        </p:nvSpPr>
        <p:spPr>
          <a:xfrm>
            <a:off x="3622815" y="1417096"/>
            <a:ext cx="998014" cy="9637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1B3A49F-095C-7015-F4D7-30CD7DD80CEB}"/>
              </a:ext>
            </a:extLst>
          </p:cNvPr>
          <p:cNvSpPr/>
          <p:nvPr/>
        </p:nvSpPr>
        <p:spPr>
          <a:xfrm>
            <a:off x="4050197" y="1380475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3EDF197-0704-A88B-29F9-DB7D61B65606}"/>
              </a:ext>
            </a:extLst>
          </p:cNvPr>
          <p:cNvCxnSpPr>
            <a:cxnSpLocks/>
            <a:stCxn id="29" idx="2"/>
            <a:endCxn id="24" idx="4"/>
          </p:cNvCxnSpPr>
          <p:nvPr/>
        </p:nvCxnSpPr>
        <p:spPr>
          <a:xfrm flipH="1" flipV="1">
            <a:off x="4087366" y="1453716"/>
            <a:ext cx="475930" cy="4572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29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09C66-AB48-752E-F629-1539333BD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F56C2B38-B896-DBCD-E7B5-B06F79F082D2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9F02DF2B-5240-56FB-73B5-4E26BDFD04ED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FEB46DA6-6F8D-3255-9545-31975B53BC5A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07C7565B-C4AA-18A8-91D4-FE2F349BC3E4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8690476-90C6-7F17-C4BC-C1957FE5C971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EFECA41-02D7-4F97-B30C-A390CE0F55D4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20BF4C7-B41D-1EFD-5AA1-5B1B17FF7397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4BA443D-4FAE-3E5F-E5F5-8DD53DAD34A8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58120D7-BAE1-B854-2503-136ED9296864}"/>
              </a:ext>
            </a:extLst>
          </p:cNvPr>
          <p:cNvSpPr txBox="1"/>
          <p:nvPr/>
        </p:nvSpPr>
        <p:spPr>
          <a:xfrm>
            <a:off x="4963972" y="279819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9C33F33-EDCE-9B91-06C8-114D86B50290}"/>
              </a:ext>
            </a:extLst>
          </p:cNvPr>
          <p:cNvSpPr txBox="1"/>
          <p:nvPr/>
        </p:nvSpPr>
        <p:spPr>
          <a:xfrm>
            <a:off x="3660951" y="3581574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C358984-69D8-98EB-8F33-35C4977FE7D1}"/>
              </a:ext>
            </a:extLst>
          </p:cNvPr>
          <p:cNvSpPr txBox="1"/>
          <p:nvPr/>
        </p:nvSpPr>
        <p:spPr>
          <a:xfrm>
            <a:off x="3386280" y="1900206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VA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59BCF5D-B2AA-0883-2351-9E090299C5CA}"/>
              </a:ext>
            </a:extLst>
          </p:cNvPr>
          <p:cNvSpPr txBox="1"/>
          <p:nvPr/>
        </p:nvSpPr>
        <p:spPr>
          <a:xfrm>
            <a:off x="3754352" y="2695583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0F1BFED-07C7-D692-5FB6-C97B46C81255}"/>
              </a:ext>
            </a:extLst>
          </p:cNvPr>
          <p:cNvSpPr txBox="1"/>
          <p:nvPr/>
        </p:nvSpPr>
        <p:spPr>
          <a:xfrm>
            <a:off x="4448905" y="2424933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7E476C2-7A47-42CA-1E3E-E1705A5B2416}"/>
              </a:ext>
            </a:extLst>
          </p:cNvPr>
          <p:cNvSpPr txBox="1"/>
          <p:nvPr/>
        </p:nvSpPr>
        <p:spPr>
          <a:xfrm>
            <a:off x="4745548" y="2331108"/>
            <a:ext cx="5421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/>
              <a:t>pStart.dual</a:t>
            </a:r>
            <a:endParaRPr kumimoji="1" lang="zh-CN" altLang="en-US" sz="6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1017006-768D-976C-5395-49C1B3514EAB}"/>
              </a:ext>
            </a:extLst>
          </p:cNvPr>
          <p:cNvCxnSpPr>
            <a:cxnSpLocks/>
          </p:cNvCxnSpPr>
          <p:nvPr/>
        </p:nvCxnSpPr>
        <p:spPr>
          <a:xfrm flipH="1">
            <a:off x="3689350" y="1919481"/>
            <a:ext cx="870388" cy="19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99D35C31-645E-CF2E-BEC1-DC364F7856BF}"/>
              </a:ext>
            </a:extLst>
          </p:cNvPr>
          <p:cNvSpPr/>
          <p:nvPr/>
        </p:nvSpPr>
        <p:spPr>
          <a:xfrm>
            <a:off x="3639276" y="206852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0290466E-79E6-824F-8212-119DEFE87936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3702727" y="2131038"/>
            <a:ext cx="238967" cy="1492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C9DC1480-8592-D25F-19CE-794A55030A18}"/>
              </a:ext>
            </a:extLst>
          </p:cNvPr>
          <p:cNvCxnSpPr>
            <a:cxnSpLocks/>
            <a:stCxn id="21" idx="6"/>
            <a:endCxn id="31" idx="1"/>
          </p:cNvCxnSpPr>
          <p:nvPr/>
        </p:nvCxnSpPr>
        <p:spPr>
          <a:xfrm>
            <a:off x="3713614" y="2105144"/>
            <a:ext cx="1234058" cy="763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AA5F7F8D-4075-78CB-FABE-688B1A3B389C}"/>
              </a:ext>
            </a:extLst>
          </p:cNvPr>
          <p:cNvCxnSpPr>
            <a:cxnSpLocks/>
            <a:stCxn id="31" idx="2"/>
            <a:endCxn id="21" idx="5"/>
          </p:cNvCxnSpPr>
          <p:nvPr/>
        </p:nvCxnSpPr>
        <p:spPr>
          <a:xfrm flipH="1" flipV="1">
            <a:off x="3702727" y="2131038"/>
            <a:ext cx="1234058" cy="763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F39F889A-493B-D490-7F0E-2E4864DFD4C8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3100858" y="2131038"/>
            <a:ext cx="549305" cy="686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7871DC1-B4D5-B7D5-23A1-E96771789DDC}"/>
              </a:ext>
            </a:extLst>
          </p:cNvPr>
          <p:cNvSpPr txBox="1"/>
          <p:nvPr/>
        </p:nvSpPr>
        <p:spPr>
          <a:xfrm>
            <a:off x="2792274" y="2647479"/>
            <a:ext cx="3273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VC</a:t>
            </a:r>
            <a:endParaRPr kumimoji="1" lang="zh-CN" altLang="en-US" sz="9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A30FFBD-6E6F-73E1-DDDD-4543F0EF797C}"/>
              </a:ext>
            </a:extLst>
          </p:cNvPr>
          <p:cNvSpPr/>
          <p:nvPr/>
        </p:nvSpPr>
        <p:spPr>
          <a:xfrm>
            <a:off x="3052802" y="2795466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0811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77820-5856-8ED6-3B35-AFE5EBFA8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E4263EBB-E015-5F30-3764-EE9EBA29ABFB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6D66BB2-1A51-6D1D-D128-85632DF2ADB4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EAC35679-B104-C923-D090-062D1C3CA5C3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7AE12F97-44BC-1B72-B018-405F0A94FC16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CB53E5D6-DBC7-3E57-8D01-E3520F143C32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5644860-0C2A-B819-5E13-01CC37895393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2011F0F7-A672-B243-B55C-F4BD4D135DA9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7C509EB-620C-5013-A4D9-298A382A4A40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E130BC6-E13A-97C9-2184-0CD3A7536C98}"/>
              </a:ext>
            </a:extLst>
          </p:cNvPr>
          <p:cNvSpPr txBox="1"/>
          <p:nvPr/>
        </p:nvSpPr>
        <p:spPr>
          <a:xfrm>
            <a:off x="4812392" y="293887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B218338-EFD4-3EA5-01C1-390ADE39CA3A}"/>
              </a:ext>
            </a:extLst>
          </p:cNvPr>
          <p:cNvSpPr txBox="1"/>
          <p:nvPr/>
        </p:nvSpPr>
        <p:spPr>
          <a:xfrm>
            <a:off x="3394296" y="1891533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3029749-E161-0B63-7BCE-FD19AB90995F}"/>
              </a:ext>
            </a:extLst>
          </p:cNvPr>
          <p:cNvSpPr txBox="1"/>
          <p:nvPr/>
        </p:nvSpPr>
        <p:spPr>
          <a:xfrm>
            <a:off x="4448393" y="1668684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VA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D2E7F23-F301-F0CC-549F-349539E70360}"/>
              </a:ext>
            </a:extLst>
          </p:cNvPr>
          <p:cNvSpPr txBox="1"/>
          <p:nvPr/>
        </p:nvSpPr>
        <p:spPr>
          <a:xfrm>
            <a:off x="5301704" y="2174160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BC51684-A13A-D25B-DB4D-66F56ADC2A80}"/>
              </a:ext>
            </a:extLst>
          </p:cNvPr>
          <p:cNvSpPr txBox="1"/>
          <p:nvPr/>
        </p:nvSpPr>
        <p:spPr>
          <a:xfrm>
            <a:off x="4448905" y="2424933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64962F9-F0CB-0586-A360-B11938DB4614}"/>
              </a:ext>
            </a:extLst>
          </p:cNvPr>
          <p:cNvSpPr txBox="1"/>
          <p:nvPr/>
        </p:nvSpPr>
        <p:spPr>
          <a:xfrm>
            <a:off x="4745548" y="2331108"/>
            <a:ext cx="5421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/>
              <a:t>pStart.dual</a:t>
            </a:r>
            <a:endParaRPr kumimoji="1" lang="zh-CN" altLang="en-US" sz="6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63DAD5DE-50CB-AE05-C28B-5574C08AA5C9}"/>
              </a:ext>
            </a:extLst>
          </p:cNvPr>
          <p:cNvCxnSpPr>
            <a:cxnSpLocks/>
          </p:cNvCxnSpPr>
          <p:nvPr/>
        </p:nvCxnSpPr>
        <p:spPr>
          <a:xfrm flipH="1">
            <a:off x="3689350" y="1919481"/>
            <a:ext cx="870388" cy="19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13FD864-689C-F382-65C8-8620E0EE5F36}"/>
              </a:ext>
            </a:extLst>
          </p:cNvPr>
          <p:cNvSpPr/>
          <p:nvPr/>
        </p:nvSpPr>
        <p:spPr>
          <a:xfrm>
            <a:off x="3639276" y="206852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DE7FEECC-73E0-A81C-9EEA-B2978B60D578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3702727" y="2131038"/>
            <a:ext cx="238967" cy="1492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C1B53B40-172B-F186-81AE-ECFD42FF68FF}"/>
              </a:ext>
            </a:extLst>
          </p:cNvPr>
          <p:cNvCxnSpPr>
            <a:cxnSpLocks/>
            <a:stCxn id="21" idx="6"/>
            <a:endCxn id="31" idx="1"/>
          </p:cNvCxnSpPr>
          <p:nvPr/>
        </p:nvCxnSpPr>
        <p:spPr>
          <a:xfrm>
            <a:off x="3713614" y="2105144"/>
            <a:ext cx="1234058" cy="763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41E16D63-8773-82AA-D65B-7E5258C6887D}"/>
              </a:ext>
            </a:extLst>
          </p:cNvPr>
          <p:cNvCxnSpPr>
            <a:cxnSpLocks/>
            <a:stCxn id="31" idx="2"/>
            <a:endCxn id="21" idx="5"/>
          </p:cNvCxnSpPr>
          <p:nvPr/>
        </p:nvCxnSpPr>
        <p:spPr>
          <a:xfrm flipH="1" flipV="1">
            <a:off x="3702727" y="2131038"/>
            <a:ext cx="1234058" cy="763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68C64B1-A02A-FDEE-FA6A-45FAE9A6B6A4}"/>
              </a:ext>
            </a:extLst>
          </p:cNvPr>
          <p:cNvSpPr txBox="1"/>
          <p:nvPr/>
        </p:nvSpPr>
        <p:spPr>
          <a:xfrm>
            <a:off x="6400800" y="3048962"/>
            <a:ext cx="3273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VC</a:t>
            </a:r>
            <a:endParaRPr kumimoji="1" lang="zh-CN" altLang="en-US" sz="900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604CDA5-2756-F563-DC51-53BBCA75A105}"/>
              </a:ext>
            </a:extLst>
          </p:cNvPr>
          <p:cNvCxnSpPr>
            <a:cxnSpLocks/>
            <a:stCxn id="35" idx="0"/>
            <a:endCxn id="31" idx="2"/>
          </p:cNvCxnSpPr>
          <p:nvPr/>
        </p:nvCxnSpPr>
        <p:spPr>
          <a:xfrm flipV="1">
            <a:off x="3951312" y="2894602"/>
            <a:ext cx="985473" cy="729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3DAAF262-CA94-3519-9D30-875BB5312E8B}"/>
              </a:ext>
            </a:extLst>
          </p:cNvPr>
          <p:cNvCxnSpPr>
            <a:cxnSpLocks/>
            <a:stCxn id="31" idx="3"/>
            <a:endCxn id="35" idx="7"/>
          </p:cNvCxnSpPr>
          <p:nvPr/>
        </p:nvCxnSpPr>
        <p:spPr>
          <a:xfrm flipH="1">
            <a:off x="3977594" y="2920496"/>
            <a:ext cx="970078" cy="713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5A34515A-0669-D578-6A4B-DF21E174A776}"/>
              </a:ext>
            </a:extLst>
          </p:cNvPr>
          <p:cNvCxnSpPr>
            <a:cxnSpLocks/>
            <a:stCxn id="31" idx="7"/>
            <a:endCxn id="34" idx="1"/>
          </p:cNvCxnSpPr>
          <p:nvPr/>
        </p:nvCxnSpPr>
        <p:spPr>
          <a:xfrm>
            <a:off x="5000236" y="2868707"/>
            <a:ext cx="1411451" cy="123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89D1CE47-1CF6-7FBE-1468-BD7B1CCD0631}"/>
              </a:ext>
            </a:extLst>
          </p:cNvPr>
          <p:cNvCxnSpPr>
            <a:cxnSpLocks/>
            <a:stCxn id="34" idx="2"/>
            <a:endCxn id="31" idx="6"/>
          </p:cNvCxnSpPr>
          <p:nvPr/>
        </p:nvCxnSpPr>
        <p:spPr>
          <a:xfrm flipH="1" flipV="1">
            <a:off x="5011123" y="2894602"/>
            <a:ext cx="1389677" cy="123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849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13208-59A5-6C3B-258C-9586AE07D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4CCB795-8E66-870B-0380-CC43B668F9C4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DA6EF3D1-2C4F-B1AD-029A-1F0FDC82CE35}"/>
              </a:ext>
            </a:extLst>
          </p:cNvPr>
          <p:cNvCxnSpPr>
            <a:cxnSpLocks/>
            <a:stCxn id="21" idx="4"/>
            <a:endCxn id="31" idx="3"/>
          </p:cNvCxnSpPr>
          <p:nvPr/>
        </p:nvCxnSpPr>
        <p:spPr>
          <a:xfrm>
            <a:off x="3676445" y="2141764"/>
            <a:ext cx="1271227" cy="778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29D0E2F-EAEE-A6EE-6FBC-020DB9B67BB3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7A95B5D-C3C0-9448-3D3A-0B58B26DF1E1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39D7E276-B597-CD60-0889-BA49BEC5E21B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19A55EB1-C543-C141-BDF7-18B8815BADDD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3404CAD-7742-B8F4-C130-713DD30326EC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E05178D-B4C5-7076-F75D-D533976A38AF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C233A24-4C7B-2E3F-812D-0FC0152C0A3F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62A2E13-BC3D-D615-8563-4832B13A4CF0}"/>
              </a:ext>
            </a:extLst>
          </p:cNvPr>
          <p:cNvSpPr txBox="1"/>
          <p:nvPr/>
        </p:nvSpPr>
        <p:spPr>
          <a:xfrm>
            <a:off x="4471263" y="1676260"/>
            <a:ext cx="2584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A</a:t>
            </a:r>
            <a:endParaRPr kumimoji="1" lang="zh-CN" altLang="en-US" sz="9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E4D1DA2-8D8A-59EC-F020-F36C371E00B4}"/>
              </a:ext>
            </a:extLst>
          </p:cNvPr>
          <p:cNvSpPr txBox="1"/>
          <p:nvPr/>
        </p:nvSpPr>
        <p:spPr>
          <a:xfrm>
            <a:off x="4963972" y="279819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30714FE-1E1C-04A2-930E-0072ECCFD781}"/>
              </a:ext>
            </a:extLst>
          </p:cNvPr>
          <p:cNvSpPr txBox="1"/>
          <p:nvPr/>
        </p:nvSpPr>
        <p:spPr>
          <a:xfrm>
            <a:off x="3692908" y="358033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2D2A65A-E661-8C23-9852-D39603243D3D}"/>
              </a:ext>
            </a:extLst>
          </p:cNvPr>
          <p:cNvSpPr txBox="1"/>
          <p:nvPr/>
        </p:nvSpPr>
        <p:spPr>
          <a:xfrm>
            <a:off x="3470508" y="1934536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4489956-039A-CE1C-894D-9C47B50FDC5E}"/>
              </a:ext>
            </a:extLst>
          </p:cNvPr>
          <p:cNvSpPr txBox="1"/>
          <p:nvPr/>
        </p:nvSpPr>
        <p:spPr>
          <a:xfrm>
            <a:off x="4264620" y="2560182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9631C20-8816-CE4A-A329-24F46784E2D4}"/>
              </a:ext>
            </a:extLst>
          </p:cNvPr>
          <p:cNvSpPr txBox="1"/>
          <p:nvPr/>
        </p:nvSpPr>
        <p:spPr>
          <a:xfrm>
            <a:off x="4023562" y="1790154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n1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2E9CC01-BFAF-829D-9D2F-03BED1577C6D}"/>
              </a:ext>
            </a:extLst>
          </p:cNvPr>
          <p:cNvSpPr txBox="1"/>
          <p:nvPr/>
        </p:nvSpPr>
        <p:spPr>
          <a:xfrm>
            <a:off x="5383232" y="2232952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n2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F4D5DB3-ECA7-2DA9-4E09-2451014122E6}"/>
              </a:ext>
            </a:extLst>
          </p:cNvPr>
          <p:cNvSpPr txBox="1"/>
          <p:nvPr/>
        </p:nvSpPr>
        <p:spPr>
          <a:xfrm>
            <a:off x="4448905" y="2424933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50D12A7-C74B-DDCB-2427-7DE6628C5FCE}"/>
              </a:ext>
            </a:extLst>
          </p:cNvPr>
          <p:cNvSpPr txBox="1"/>
          <p:nvPr/>
        </p:nvSpPr>
        <p:spPr>
          <a:xfrm>
            <a:off x="4745548" y="2331108"/>
            <a:ext cx="42030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" dirty="0"/>
              <a:t>pStart.dual</a:t>
            </a:r>
            <a:endParaRPr kumimoji="1" lang="zh-CN" altLang="en-US" sz="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C615388-E363-C75D-4844-D1CE3270786F}"/>
              </a:ext>
            </a:extLst>
          </p:cNvPr>
          <p:cNvSpPr txBox="1"/>
          <p:nvPr/>
        </p:nvSpPr>
        <p:spPr>
          <a:xfrm>
            <a:off x="4052490" y="2522501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n0</a:t>
            </a:r>
            <a:endParaRPr kumimoji="1" lang="zh-CN" altLang="en-US" sz="9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7AC2700-D735-866E-A1B9-656DBBC722FE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3692908" y="1910933"/>
            <a:ext cx="870388" cy="19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23BC86F-3B14-5522-4C02-6706230630F1}"/>
              </a:ext>
            </a:extLst>
          </p:cNvPr>
          <p:cNvSpPr/>
          <p:nvPr/>
        </p:nvSpPr>
        <p:spPr>
          <a:xfrm>
            <a:off x="3639276" y="206852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4782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23948-4F78-DDCD-9391-C54D51127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9F987732-D0E7-0D60-28B4-9A382554AE46}"/>
              </a:ext>
            </a:extLst>
          </p:cNvPr>
          <p:cNvSpPr/>
          <p:nvPr/>
        </p:nvSpPr>
        <p:spPr>
          <a:xfrm>
            <a:off x="5265205" y="159812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4B88F7B-2C09-BED1-7B0D-8F51FF8DBFE2}"/>
              </a:ext>
            </a:extLst>
          </p:cNvPr>
          <p:cNvSpPr/>
          <p:nvPr/>
        </p:nvSpPr>
        <p:spPr>
          <a:xfrm>
            <a:off x="4842174" y="3755005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F202280-D16C-98E8-F830-DB3087798159}"/>
              </a:ext>
            </a:extLst>
          </p:cNvPr>
          <p:cNvSpPr/>
          <p:nvPr/>
        </p:nvSpPr>
        <p:spPr>
          <a:xfrm>
            <a:off x="5768257" y="337905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EDD75D4-471B-702E-CBEC-3D3163DE2317}"/>
              </a:ext>
            </a:extLst>
          </p:cNvPr>
          <p:cNvSpPr/>
          <p:nvPr/>
        </p:nvSpPr>
        <p:spPr>
          <a:xfrm>
            <a:off x="4069591" y="3232424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13286C6-C4C6-C704-BBBF-E95C15657706}"/>
              </a:ext>
            </a:extLst>
          </p:cNvPr>
          <p:cNvSpPr/>
          <p:nvPr/>
        </p:nvSpPr>
        <p:spPr>
          <a:xfrm>
            <a:off x="4243844" y="159990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8232419-2364-5F74-BAAC-5C4144CA3E3B}"/>
              </a:ext>
            </a:extLst>
          </p:cNvPr>
          <p:cNvSpPr/>
          <p:nvPr/>
        </p:nvSpPr>
        <p:spPr>
          <a:xfrm>
            <a:off x="3720314" y="2191962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ABB1017-EE0A-C2E0-C5CC-08AFC6F0D2D0}"/>
              </a:ext>
            </a:extLst>
          </p:cNvPr>
          <p:cNvSpPr/>
          <p:nvPr/>
        </p:nvSpPr>
        <p:spPr>
          <a:xfrm>
            <a:off x="5908210" y="2607812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38D99BF-FD19-961C-A091-781F6B80F098}"/>
              </a:ext>
            </a:extLst>
          </p:cNvPr>
          <p:cNvSpPr/>
          <p:nvPr/>
        </p:nvSpPr>
        <p:spPr>
          <a:xfrm>
            <a:off x="4807121" y="3305665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634A526-3E45-0A94-8663-64C9F160F4FB}"/>
              </a:ext>
            </a:extLst>
          </p:cNvPr>
          <p:cNvSpPr/>
          <p:nvPr/>
        </p:nvSpPr>
        <p:spPr>
          <a:xfrm>
            <a:off x="5352684" y="315918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458B142-EE93-5AAF-6B37-7E6D899EDF88}"/>
              </a:ext>
            </a:extLst>
          </p:cNvPr>
          <p:cNvSpPr/>
          <p:nvPr/>
        </p:nvSpPr>
        <p:spPr>
          <a:xfrm>
            <a:off x="4518718" y="262143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A5499E8-282E-1C47-1FE2-ACED71E493A8}"/>
              </a:ext>
            </a:extLst>
          </p:cNvPr>
          <p:cNvSpPr/>
          <p:nvPr/>
        </p:nvSpPr>
        <p:spPr>
          <a:xfrm>
            <a:off x="4978313" y="2283268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21C925B-7848-D83E-EEC1-5460DEE2AA9C}"/>
              </a:ext>
            </a:extLst>
          </p:cNvPr>
          <p:cNvSpPr/>
          <p:nvPr/>
        </p:nvSpPr>
        <p:spPr>
          <a:xfrm>
            <a:off x="4478351" y="2155341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2ADAE71B-6D8A-A159-C57E-5E6B5BA3F301}"/>
              </a:ext>
            </a:extLst>
          </p:cNvPr>
          <p:cNvCxnSpPr>
            <a:stCxn id="10" idx="4"/>
            <a:endCxn id="35" idx="1"/>
          </p:cNvCxnSpPr>
          <p:nvPr/>
        </p:nvCxnSpPr>
        <p:spPr>
          <a:xfrm>
            <a:off x="3757483" y="2265203"/>
            <a:ext cx="322995" cy="9779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2EF8390C-240B-078E-6A71-684F6D6A7B47}"/>
              </a:ext>
            </a:extLst>
          </p:cNvPr>
          <p:cNvCxnSpPr>
            <a:cxnSpLocks/>
            <a:stCxn id="21" idx="3"/>
            <a:endCxn id="10" idx="0"/>
          </p:cNvCxnSpPr>
          <p:nvPr/>
        </p:nvCxnSpPr>
        <p:spPr>
          <a:xfrm flipH="1">
            <a:off x="3757483" y="1662418"/>
            <a:ext cx="497248" cy="529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DFD376BB-F5A3-4E2D-C09D-2ED01105161D}"/>
              </a:ext>
            </a:extLst>
          </p:cNvPr>
          <p:cNvCxnSpPr>
            <a:cxnSpLocks/>
            <a:stCxn id="31" idx="2"/>
            <a:endCxn id="35" idx="5"/>
          </p:cNvCxnSpPr>
          <p:nvPr/>
        </p:nvCxnSpPr>
        <p:spPr>
          <a:xfrm flipH="1" flipV="1">
            <a:off x="4133042" y="3294939"/>
            <a:ext cx="709132" cy="4966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9F7396C2-3F81-670E-6281-E1C8CB8D5A13}"/>
              </a:ext>
            </a:extLst>
          </p:cNvPr>
          <p:cNvCxnSpPr>
            <a:cxnSpLocks/>
            <a:stCxn id="34" idx="3"/>
            <a:endCxn id="31" idx="6"/>
          </p:cNvCxnSpPr>
          <p:nvPr/>
        </p:nvCxnSpPr>
        <p:spPr>
          <a:xfrm flipH="1">
            <a:off x="4916512" y="3441574"/>
            <a:ext cx="862632" cy="3500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34968909-EEE4-766E-EA10-943CAAA7AD9F}"/>
              </a:ext>
            </a:extLst>
          </p:cNvPr>
          <p:cNvCxnSpPr>
            <a:cxnSpLocks/>
            <a:stCxn id="15" idx="4"/>
            <a:endCxn id="34" idx="0"/>
          </p:cNvCxnSpPr>
          <p:nvPr/>
        </p:nvCxnSpPr>
        <p:spPr>
          <a:xfrm flipH="1">
            <a:off x="5805426" y="2681053"/>
            <a:ext cx="139953" cy="698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F496C6F7-B325-78D1-67BB-67026028A8B8}"/>
              </a:ext>
            </a:extLst>
          </p:cNvPr>
          <p:cNvCxnSpPr>
            <a:cxnSpLocks/>
            <a:stCxn id="29" idx="1"/>
            <a:endCxn id="21" idx="6"/>
          </p:cNvCxnSpPr>
          <p:nvPr/>
        </p:nvCxnSpPr>
        <p:spPr>
          <a:xfrm flipH="1">
            <a:off x="4318182" y="1608855"/>
            <a:ext cx="957910" cy="276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8A553BA3-02DA-0677-AC1B-3FCFF7519D92}"/>
              </a:ext>
            </a:extLst>
          </p:cNvPr>
          <p:cNvCxnSpPr>
            <a:cxnSpLocks/>
            <a:stCxn id="29" idx="5"/>
            <a:endCxn id="15" idx="0"/>
          </p:cNvCxnSpPr>
          <p:nvPr/>
        </p:nvCxnSpPr>
        <p:spPr>
          <a:xfrm>
            <a:off x="5328656" y="1660644"/>
            <a:ext cx="616723" cy="947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703804A9-903C-1CA1-4509-44D864E4420E}"/>
              </a:ext>
            </a:extLst>
          </p:cNvPr>
          <p:cNvCxnSpPr>
            <a:cxnSpLocks/>
            <a:stCxn id="19" idx="6"/>
            <a:endCxn id="34" idx="1"/>
          </p:cNvCxnSpPr>
          <p:nvPr/>
        </p:nvCxnSpPr>
        <p:spPr>
          <a:xfrm>
            <a:off x="5427022" y="3195804"/>
            <a:ext cx="352122" cy="1939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FF0BE47A-82BF-B53A-9936-AA66472DEB45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 flipV="1">
            <a:off x="4881459" y="3195804"/>
            <a:ext cx="471225" cy="1464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588F0E70-A3DA-947D-E160-44BB86533CF2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4844290" y="3378906"/>
            <a:ext cx="35053" cy="3760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BF8BE578-EF56-AEDF-33BD-9272B3FF4B0B}"/>
              </a:ext>
            </a:extLst>
          </p:cNvPr>
          <p:cNvCxnSpPr>
            <a:cxnSpLocks/>
            <a:stCxn id="35" idx="6"/>
            <a:endCxn id="18" idx="2"/>
          </p:cNvCxnSpPr>
          <p:nvPr/>
        </p:nvCxnSpPr>
        <p:spPr>
          <a:xfrm>
            <a:off x="4143929" y="3269045"/>
            <a:ext cx="663192" cy="732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C3271067-CE58-1AFF-65E1-75A168A05CEF}"/>
              </a:ext>
            </a:extLst>
          </p:cNvPr>
          <p:cNvCxnSpPr>
            <a:cxnSpLocks/>
            <a:stCxn id="35" idx="7"/>
            <a:endCxn id="19" idx="1"/>
          </p:cNvCxnSpPr>
          <p:nvPr/>
        </p:nvCxnSpPr>
        <p:spPr>
          <a:xfrm flipV="1">
            <a:off x="4133042" y="3169909"/>
            <a:ext cx="1230529" cy="732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7F1929DF-F351-9FE9-0BE3-36461F68188C}"/>
              </a:ext>
            </a:extLst>
          </p:cNvPr>
          <p:cNvCxnSpPr>
            <a:cxnSpLocks/>
            <a:stCxn id="20" idx="3"/>
            <a:endCxn id="35" idx="0"/>
          </p:cNvCxnSpPr>
          <p:nvPr/>
        </p:nvCxnSpPr>
        <p:spPr>
          <a:xfrm flipH="1">
            <a:off x="4106760" y="2683948"/>
            <a:ext cx="422845" cy="548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9D7442F0-F74E-469E-11E2-0582B54276DD}"/>
              </a:ext>
            </a:extLst>
          </p:cNvPr>
          <p:cNvCxnSpPr>
            <a:cxnSpLocks/>
            <a:stCxn id="20" idx="6"/>
            <a:endCxn id="19" idx="1"/>
          </p:cNvCxnSpPr>
          <p:nvPr/>
        </p:nvCxnSpPr>
        <p:spPr>
          <a:xfrm>
            <a:off x="4593056" y="2658054"/>
            <a:ext cx="770515" cy="5118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680FB93C-72DE-0DB0-DA37-89DD9552452D}"/>
              </a:ext>
            </a:extLst>
          </p:cNvPr>
          <p:cNvCxnSpPr>
            <a:cxnSpLocks/>
            <a:stCxn id="21" idx="3"/>
            <a:endCxn id="35" idx="0"/>
          </p:cNvCxnSpPr>
          <p:nvPr/>
        </p:nvCxnSpPr>
        <p:spPr>
          <a:xfrm flipH="1">
            <a:off x="4106760" y="1662418"/>
            <a:ext cx="147971" cy="1570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76F5DEA5-824D-F327-6B69-F303FEEDDE89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>
            <a:off x="4254731" y="1662418"/>
            <a:ext cx="274874" cy="9697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线连接符 87">
            <a:extLst>
              <a:ext uri="{FF2B5EF4-FFF2-40B4-BE49-F238E27FC236}">
                <a16:creationId xmlns:a16="http://schemas.microsoft.com/office/drawing/2014/main" id="{DA1F981B-79A3-1719-705E-0F6381B55A07}"/>
              </a:ext>
            </a:extLst>
          </p:cNvPr>
          <p:cNvCxnSpPr>
            <a:cxnSpLocks/>
            <a:stCxn id="23" idx="4"/>
            <a:endCxn id="20" idx="0"/>
          </p:cNvCxnSpPr>
          <p:nvPr/>
        </p:nvCxnSpPr>
        <p:spPr>
          <a:xfrm>
            <a:off x="4515520" y="2228582"/>
            <a:ext cx="40367" cy="3928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1BB0AED7-9F9C-12CF-0EA9-8FB6C65AC193}"/>
              </a:ext>
            </a:extLst>
          </p:cNvPr>
          <p:cNvCxnSpPr>
            <a:cxnSpLocks/>
            <a:stCxn id="21" idx="4"/>
            <a:endCxn id="23" idx="1"/>
          </p:cNvCxnSpPr>
          <p:nvPr/>
        </p:nvCxnSpPr>
        <p:spPr>
          <a:xfrm>
            <a:off x="4281013" y="1673144"/>
            <a:ext cx="208225" cy="4929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FB1E45A9-F130-50C5-5DB8-5F0C2D9B6A3A}"/>
              </a:ext>
            </a:extLst>
          </p:cNvPr>
          <p:cNvCxnSpPr>
            <a:cxnSpLocks/>
            <a:stCxn id="23" idx="5"/>
            <a:endCxn id="19" idx="1"/>
          </p:cNvCxnSpPr>
          <p:nvPr/>
        </p:nvCxnSpPr>
        <p:spPr>
          <a:xfrm>
            <a:off x="4541802" y="2217856"/>
            <a:ext cx="821769" cy="9520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94E4785D-6017-23E6-F25D-C34CAC449861}"/>
              </a:ext>
            </a:extLst>
          </p:cNvPr>
          <p:cNvCxnSpPr>
            <a:cxnSpLocks/>
            <a:stCxn id="29" idx="4"/>
            <a:endCxn id="22" idx="0"/>
          </p:cNvCxnSpPr>
          <p:nvPr/>
        </p:nvCxnSpPr>
        <p:spPr>
          <a:xfrm flipH="1">
            <a:off x="5015482" y="1671370"/>
            <a:ext cx="286892" cy="6118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D7351E7A-5729-9D12-E2F3-773770067698}"/>
              </a:ext>
            </a:extLst>
          </p:cNvPr>
          <p:cNvCxnSpPr>
            <a:cxnSpLocks/>
            <a:stCxn id="22" idx="5"/>
            <a:endCxn id="19" idx="0"/>
          </p:cNvCxnSpPr>
          <p:nvPr/>
        </p:nvCxnSpPr>
        <p:spPr>
          <a:xfrm>
            <a:off x="5041764" y="2345783"/>
            <a:ext cx="348089" cy="81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CD5CE36D-9C39-4D35-192F-FA2DBDD4001A}"/>
              </a:ext>
            </a:extLst>
          </p:cNvPr>
          <p:cNvCxnSpPr>
            <a:cxnSpLocks/>
            <a:stCxn id="21" idx="5"/>
            <a:endCxn id="22" idx="1"/>
          </p:cNvCxnSpPr>
          <p:nvPr/>
        </p:nvCxnSpPr>
        <p:spPr>
          <a:xfrm>
            <a:off x="4307295" y="1662418"/>
            <a:ext cx="681905" cy="6315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BF65F495-3DA2-BEA5-6ABD-172A0CC50EAF}"/>
              </a:ext>
            </a:extLst>
          </p:cNvPr>
          <p:cNvCxnSpPr>
            <a:cxnSpLocks/>
            <a:stCxn id="21" idx="5"/>
            <a:endCxn id="19" idx="1"/>
          </p:cNvCxnSpPr>
          <p:nvPr/>
        </p:nvCxnSpPr>
        <p:spPr>
          <a:xfrm>
            <a:off x="4307295" y="1662418"/>
            <a:ext cx="1056276" cy="15074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11FDE9B8-2F0D-C23F-4A52-EADDDD1A6E91}"/>
              </a:ext>
            </a:extLst>
          </p:cNvPr>
          <p:cNvCxnSpPr>
            <a:cxnSpLocks/>
            <a:stCxn id="29" idx="4"/>
            <a:endCxn id="19" idx="0"/>
          </p:cNvCxnSpPr>
          <p:nvPr/>
        </p:nvCxnSpPr>
        <p:spPr>
          <a:xfrm>
            <a:off x="5302374" y="1671370"/>
            <a:ext cx="87479" cy="14878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BF3067BF-20EE-BE6E-797D-082D44B59CDE}"/>
              </a:ext>
            </a:extLst>
          </p:cNvPr>
          <p:cNvCxnSpPr>
            <a:cxnSpLocks/>
            <a:stCxn id="29" idx="5"/>
            <a:endCxn id="34" idx="0"/>
          </p:cNvCxnSpPr>
          <p:nvPr/>
        </p:nvCxnSpPr>
        <p:spPr>
          <a:xfrm>
            <a:off x="5328656" y="1660644"/>
            <a:ext cx="476770" cy="17184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778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30458-19D5-1A52-047B-A02D775AB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DDAABD7B-3370-1A4B-8FFE-C6FA3ED22275}"/>
              </a:ext>
            </a:extLst>
          </p:cNvPr>
          <p:cNvSpPr/>
          <p:nvPr/>
        </p:nvSpPr>
        <p:spPr>
          <a:xfrm>
            <a:off x="5265205" y="159812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72AA8C4-6475-6BC4-43CE-4DFAD46ECB27}"/>
              </a:ext>
            </a:extLst>
          </p:cNvPr>
          <p:cNvSpPr/>
          <p:nvPr/>
        </p:nvSpPr>
        <p:spPr>
          <a:xfrm>
            <a:off x="4842174" y="3755005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22C576F6-3D14-23D7-A181-32B63178F07B}"/>
              </a:ext>
            </a:extLst>
          </p:cNvPr>
          <p:cNvSpPr/>
          <p:nvPr/>
        </p:nvSpPr>
        <p:spPr>
          <a:xfrm>
            <a:off x="5768257" y="337905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9B01258-A182-5440-B639-5C16A123D1EC}"/>
              </a:ext>
            </a:extLst>
          </p:cNvPr>
          <p:cNvSpPr/>
          <p:nvPr/>
        </p:nvSpPr>
        <p:spPr>
          <a:xfrm>
            <a:off x="4069591" y="3232424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11B86CB-0697-49BF-62C2-C969D3A55180}"/>
              </a:ext>
            </a:extLst>
          </p:cNvPr>
          <p:cNvSpPr/>
          <p:nvPr/>
        </p:nvSpPr>
        <p:spPr>
          <a:xfrm>
            <a:off x="4243844" y="159990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01143EE-2205-F16B-40EF-8674B4FE6401}"/>
              </a:ext>
            </a:extLst>
          </p:cNvPr>
          <p:cNvSpPr/>
          <p:nvPr/>
        </p:nvSpPr>
        <p:spPr>
          <a:xfrm>
            <a:off x="3720314" y="2191962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58618C1-AEB2-66E6-A943-AE9934F41727}"/>
              </a:ext>
            </a:extLst>
          </p:cNvPr>
          <p:cNvSpPr/>
          <p:nvPr/>
        </p:nvSpPr>
        <p:spPr>
          <a:xfrm>
            <a:off x="5908210" y="2607812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7A52A4F-4914-E0BD-54DA-9A9114A21145}"/>
              </a:ext>
            </a:extLst>
          </p:cNvPr>
          <p:cNvSpPr/>
          <p:nvPr/>
        </p:nvSpPr>
        <p:spPr>
          <a:xfrm>
            <a:off x="4807121" y="3305665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5E9E89F-133C-6B1B-6F77-90F7FED0C503}"/>
              </a:ext>
            </a:extLst>
          </p:cNvPr>
          <p:cNvSpPr/>
          <p:nvPr/>
        </p:nvSpPr>
        <p:spPr>
          <a:xfrm>
            <a:off x="5352684" y="315918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040F2A4-D1B6-0FF4-CA52-7798554C60CD}"/>
              </a:ext>
            </a:extLst>
          </p:cNvPr>
          <p:cNvSpPr/>
          <p:nvPr/>
        </p:nvSpPr>
        <p:spPr>
          <a:xfrm>
            <a:off x="4518718" y="262143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83D5A63-08D9-56FA-7209-0E40B2E07C8A}"/>
              </a:ext>
            </a:extLst>
          </p:cNvPr>
          <p:cNvSpPr/>
          <p:nvPr/>
        </p:nvSpPr>
        <p:spPr>
          <a:xfrm>
            <a:off x="4978313" y="2283268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20720EB-F854-9D40-7089-F128234D90FA}"/>
              </a:ext>
            </a:extLst>
          </p:cNvPr>
          <p:cNvSpPr/>
          <p:nvPr/>
        </p:nvSpPr>
        <p:spPr>
          <a:xfrm>
            <a:off x="4478351" y="2155341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6EF63DB1-53D1-657D-D78C-0A597F1A2796}"/>
              </a:ext>
            </a:extLst>
          </p:cNvPr>
          <p:cNvCxnSpPr>
            <a:stCxn id="10" idx="4"/>
            <a:endCxn id="35" idx="1"/>
          </p:cNvCxnSpPr>
          <p:nvPr/>
        </p:nvCxnSpPr>
        <p:spPr>
          <a:xfrm>
            <a:off x="3757483" y="2265203"/>
            <a:ext cx="322995" cy="9779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6220ADCE-91B2-8B7D-70BE-57036B26907C}"/>
              </a:ext>
            </a:extLst>
          </p:cNvPr>
          <p:cNvCxnSpPr>
            <a:cxnSpLocks/>
            <a:stCxn id="21" idx="3"/>
            <a:endCxn id="10" idx="0"/>
          </p:cNvCxnSpPr>
          <p:nvPr/>
        </p:nvCxnSpPr>
        <p:spPr>
          <a:xfrm flipH="1">
            <a:off x="3757483" y="1662418"/>
            <a:ext cx="497248" cy="529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181E1AE4-3A66-D0CA-10E0-001B0EB0C5A8}"/>
              </a:ext>
            </a:extLst>
          </p:cNvPr>
          <p:cNvCxnSpPr>
            <a:cxnSpLocks/>
            <a:stCxn id="31" idx="2"/>
            <a:endCxn id="35" idx="5"/>
          </p:cNvCxnSpPr>
          <p:nvPr/>
        </p:nvCxnSpPr>
        <p:spPr>
          <a:xfrm flipH="1" flipV="1">
            <a:off x="4133042" y="3294939"/>
            <a:ext cx="709132" cy="4966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6A930C4-5712-04DA-D4E7-DAE069761E08}"/>
              </a:ext>
            </a:extLst>
          </p:cNvPr>
          <p:cNvCxnSpPr>
            <a:cxnSpLocks/>
            <a:stCxn id="34" idx="3"/>
            <a:endCxn id="31" idx="6"/>
          </p:cNvCxnSpPr>
          <p:nvPr/>
        </p:nvCxnSpPr>
        <p:spPr>
          <a:xfrm flipH="1">
            <a:off x="4916512" y="3441574"/>
            <a:ext cx="862632" cy="3500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EA823108-9A66-597E-F7B2-0FDDEDC93CCC}"/>
              </a:ext>
            </a:extLst>
          </p:cNvPr>
          <p:cNvCxnSpPr>
            <a:cxnSpLocks/>
            <a:stCxn id="15" idx="4"/>
            <a:endCxn id="34" idx="0"/>
          </p:cNvCxnSpPr>
          <p:nvPr/>
        </p:nvCxnSpPr>
        <p:spPr>
          <a:xfrm flipH="1">
            <a:off x="5805426" y="2681053"/>
            <a:ext cx="139953" cy="698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2D129CF5-F4A5-A574-F5FB-FDF991371AB4}"/>
              </a:ext>
            </a:extLst>
          </p:cNvPr>
          <p:cNvCxnSpPr>
            <a:cxnSpLocks/>
            <a:stCxn id="29" idx="1"/>
            <a:endCxn id="21" idx="6"/>
          </p:cNvCxnSpPr>
          <p:nvPr/>
        </p:nvCxnSpPr>
        <p:spPr>
          <a:xfrm flipH="1">
            <a:off x="4318182" y="1608855"/>
            <a:ext cx="957910" cy="276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49E108AE-1CD2-23E6-1ED8-7CB45CFDB058}"/>
              </a:ext>
            </a:extLst>
          </p:cNvPr>
          <p:cNvCxnSpPr>
            <a:cxnSpLocks/>
            <a:stCxn id="29" idx="5"/>
            <a:endCxn id="15" idx="0"/>
          </p:cNvCxnSpPr>
          <p:nvPr/>
        </p:nvCxnSpPr>
        <p:spPr>
          <a:xfrm>
            <a:off x="5328656" y="1660644"/>
            <a:ext cx="616723" cy="947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DB1E8093-CBD6-35BC-8D49-0C18B4EAC184}"/>
              </a:ext>
            </a:extLst>
          </p:cNvPr>
          <p:cNvCxnSpPr>
            <a:cxnSpLocks/>
            <a:stCxn id="19" idx="6"/>
            <a:endCxn id="34" idx="1"/>
          </p:cNvCxnSpPr>
          <p:nvPr/>
        </p:nvCxnSpPr>
        <p:spPr>
          <a:xfrm>
            <a:off x="5427022" y="3195804"/>
            <a:ext cx="352122" cy="1939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7D1EC29D-2D07-371A-1283-EA13A16E0D40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 flipV="1">
            <a:off x="4881459" y="3195804"/>
            <a:ext cx="471225" cy="1464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4D7F3A80-5652-52DC-42EB-5095BE5A5290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4844290" y="3378906"/>
            <a:ext cx="35053" cy="3760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7D7DE5CF-3B5E-DEBE-EF74-30B0CC0A5DFB}"/>
              </a:ext>
            </a:extLst>
          </p:cNvPr>
          <p:cNvCxnSpPr>
            <a:cxnSpLocks/>
            <a:stCxn id="35" idx="6"/>
            <a:endCxn id="18" idx="2"/>
          </p:cNvCxnSpPr>
          <p:nvPr/>
        </p:nvCxnSpPr>
        <p:spPr>
          <a:xfrm>
            <a:off x="4143929" y="3269045"/>
            <a:ext cx="663192" cy="732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6D78518B-5FB4-ACF6-1F79-265DBDA64108}"/>
              </a:ext>
            </a:extLst>
          </p:cNvPr>
          <p:cNvCxnSpPr>
            <a:cxnSpLocks/>
            <a:stCxn id="31" idx="7"/>
            <a:endCxn id="19" idx="3"/>
          </p:cNvCxnSpPr>
          <p:nvPr/>
        </p:nvCxnSpPr>
        <p:spPr>
          <a:xfrm flipV="1">
            <a:off x="4905625" y="3221698"/>
            <a:ext cx="457946" cy="5440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E03A11F4-8466-E774-F80A-AB75677536B9}"/>
              </a:ext>
            </a:extLst>
          </p:cNvPr>
          <p:cNvCxnSpPr>
            <a:cxnSpLocks/>
            <a:stCxn id="20" idx="3"/>
            <a:endCxn id="35" idx="0"/>
          </p:cNvCxnSpPr>
          <p:nvPr/>
        </p:nvCxnSpPr>
        <p:spPr>
          <a:xfrm flipH="1">
            <a:off x="4106760" y="2683948"/>
            <a:ext cx="422845" cy="548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9EA3F3A9-894A-7A15-A289-CCE298DE0E32}"/>
              </a:ext>
            </a:extLst>
          </p:cNvPr>
          <p:cNvCxnSpPr>
            <a:cxnSpLocks/>
            <a:stCxn id="20" idx="5"/>
            <a:endCxn id="19" idx="1"/>
          </p:cNvCxnSpPr>
          <p:nvPr/>
        </p:nvCxnSpPr>
        <p:spPr>
          <a:xfrm>
            <a:off x="4582169" y="2683948"/>
            <a:ext cx="781402" cy="4859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线连接符 87">
            <a:extLst>
              <a:ext uri="{FF2B5EF4-FFF2-40B4-BE49-F238E27FC236}">
                <a16:creationId xmlns:a16="http://schemas.microsoft.com/office/drawing/2014/main" id="{4DD742FA-9D1F-276E-3634-7C8CE9E2AD35}"/>
              </a:ext>
            </a:extLst>
          </p:cNvPr>
          <p:cNvCxnSpPr>
            <a:cxnSpLocks/>
            <a:stCxn id="23" idx="4"/>
            <a:endCxn id="20" idx="0"/>
          </p:cNvCxnSpPr>
          <p:nvPr/>
        </p:nvCxnSpPr>
        <p:spPr>
          <a:xfrm>
            <a:off x="4515520" y="2228582"/>
            <a:ext cx="40367" cy="3928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07765F87-3951-D188-18AA-A286B74B6E24}"/>
              </a:ext>
            </a:extLst>
          </p:cNvPr>
          <p:cNvCxnSpPr>
            <a:cxnSpLocks/>
            <a:stCxn id="21" idx="4"/>
            <a:endCxn id="23" idx="1"/>
          </p:cNvCxnSpPr>
          <p:nvPr/>
        </p:nvCxnSpPr>
        <p:spPr>
          <a:xfrm>
            <a:off x="4281013" y="1673144"/>
            <a:ext cx="208225" cy="4929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63A5C250-A7DE-C339-F996-C9446F17C70C}"/>
              </a:ext>
            </a:extLst>
          </p:cNvPr>
          <p:cNvCxnSpPr>
            <a:cxnSpLocks/>
            <a:stCxn id="29" idx="4"/>
            <a:endCxn id="22" idx="7"/>
          </p:cNvCxnSpPr>
          <p:nvPr/>
        </p:nvCxnSpPr>
        <p:spPr>
          <a:xfrm flipH="1">
            <a:off x="5041764" y="1671370"/>
            <a:ext cx="260610" cy="6226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2CE1D4ED-5FA4-A4F6-5BC1-E882B047E885}"/>
              </a:ext>
            </a:extLst>
          </p:cNvPr>
          <p:cNvCxnSpPr>
            <a:cxnSpLocks/>
            <a:stCxn id="22" idx="5"/>
            <a:endCxn id="19" idx="0"/>
          </p:cNvCxnSpPr>
          <p:nvPr/>
        </p:nvCxnSpPr>
        <p:spPr>
          <a:xfrm>
            <a:off x="5041764" y="2345783"/>
            <a:ext cx="348089" cy="81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2BBE2F7C-F06B-5772-A397-86148A707AFB}"/>
              </a:ext>
            </a:extLst>
          </p:cNvPr>
          <p:cNvCxnSpPr>
            <a:cxnSpLocks/>
            <a:stCxn id="23" idx="7"/>
            <a:endCxn id="29" idx="3"/>
          </p:cNvCxnSpPr>
          <p:nvPr/>
        </p:nvCxnSpPr>
        <p:spPr>
          <a:xfrm flipV="1">
            <a:off x="4541802" y="1660644"/>
            <a:ext cx="734290" cy="5054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D2E3894A-3998-4C94-B339-786C1BE11789}"/>
              </a:ext>
            </a:extLst>
          </p:cNvPr>
          <p:cNvCxnSpPr>
            <a:cxnSpLocks/>
            <a:stCxn id="22" idx="5"/>
            <a:endCxn id="15" idx="1"/>
          </p:cNvCxnSpPr>
          <p:nvPr/>
        </p:nvCxnSpPr>
        <p:spPr>
          <a:xfrm>
            <a:off x="5041764" y="2345783"/>
            <a:ext cx="877333" cy="2727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DF6AF502-CEA2-C7D6-9AB3-7A3D9EE03276}"/>
              </a:ext>
            </a:extLst>
          </p:cNvPr>
          <p:cNvCxnSpPr>
            <a:cxnSpLocks/>
            <a:stCxn id="19" idx="7"/>
            <a:endCxn id="15" idx="2"/>
          </p:cNvCxnSpPr>
          <p:nvPr/>
        </p:nvCxnSpPr>
        <p:spPr>
          <a:xfrm flipV="1">
            <a:off x="5416135" y="2644433"/>
            <a:ext cx="492075" cy="525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D759CC61-C4D6-4351-DDC4-8A189758EBA3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 flipV="1">
            <a:off x="3794652" y="2191962"/>
            <a:ext cx="683699" cy="366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2BEF0A18-C700-6097-B404-D544B75E5ABC}"/>
              </a:ext>
            </a:extLst>
          </p:cNvPr>
          <p:cNvCxnSpPr>
            <a:cxnSpLocks/>
            <a:stCxn id="10" idx="5"/>
            <a:endCxn id="20" idx="2"/>
          </p:cNvCxnSpPr>
          <p:nvPr/>
        </p:nvCxnSpPr>
        <p:spPr>
          <a:xfrm>
            <a:off x="3783765" y="2254477"/>
            <a:ext cx="734953" cy="4035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E24EF325-1238-ADB8-111E-E05675656DAE}"/>
              </a:ext>
            </a:extLst>
          </p:cNvPr>
          <p:cNvCxnSpPr>
            <a:cxnSpLocks/>
            <a:stCxn id="22" idx="3"/>
            <a:endCxn id="20" idx="7"/>
          </p:cNvCxnSpPr>
          <p:nvPr/>
        </p:nvCxnSpPr>
        <p:spPr>
          <a:xfrm flipH="1">
            <a:off x="4582169" y="2345783"/>
            <a:ext cx="407031" cy="2863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E3F54D62-824E-0476-5EEB-EC714980B359}"/>
              </a:ext>
            </a:extLst>
          </p:cNvPr>
          <p:cNvCxnSpPr>
            <a:cxnSpLocks/>
            <a:stCxn id="23" idx="6"/>
            <a:endCxn id="22" idx="2"/>
          </p:cNvCxnSpPr>
          <p:nvPr/>
        </p:nvCxnSpPr>
        <p:spPr>
          <a:xfrm>
            <a:off x="4552689" y="2191962"/>
            <a:ext cx="425624" cy="127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16A0F4AE-7B6F-5D0E-F79F-B100F1342051}"/>
              </a:ext>
            </a:extLst>
          </p:cNvPr>
          <p:cNvCxnSpPr>
            <a:cxnSpLocks/>
            <a:stCxn id="20" idx="4"/>
            <a:endCxn id="18" idx="0"/>
          </p:cNvCxnSpPr>
          <p:nvPr/>
        </p:nvCxnSpPr>
        <p:spPr>
          <a:xfrm>
            <a:off x="4555887" y="2694674"/>
            <a:ext cx="288403" cy="6109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932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81B61-E0B6-4A41-E10C-26AC41B8D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>
            <a:extLst>
              <a:ext uri="{FF2B5EF4-FFF2-40B4-BE49-F238E27FC236}">
                <a16:creationId xmlns:a16="http://schemas.microsoft.com/office/drawing/2014/main" id="{6F647E07-3366-2903-BCC3-D83DE7AE42A9}"/>
              </a:ext>
            </a:extLst>
          </p:cNvPr>
          <p:cNvSpPr/>
          <p:nvPr/>
        </p:nvSpPr>
        <p:spPr>
          <a:xfrm>
            <a:off x="4518718" y="262143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414C8A3-AFD0-2742-F289-2DD5533E7FC1}"/>
              </a:ext>
            </a:extLst>
          </p:cNvPr>
          <p:cNvSpPr/>
          <p:nvPr/>
        </p:nvSpPr>
        <p:spPr>
          <a:xfrm>
            <a:off x="4978313" y="2283268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27BF137-6941-4726-EBEA-2057C7B7E84C}"/>
              </a:ext>
            </a:extLst>
          </p:cNvPr>
          <p:cNvSpPr/>
          <p:nvPr/>
        </p:nvSpPr>
        <p:spPr>
          <a:xfrm>
            <a:off x="4478351" y="2155341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8" name="直线连接符 87">
            <a:extLst>
              <a:ext uri="{FF2B5EF4-FFF2-40B4-BE49-F238E27FC236}">
                <a16:creationId xmlns:a16="http://schemas.microsoft.com/office/drawing/2014/main" id="{2BADC1BE-2BA9-A235-33D9-01A1E13D280B}"/>
              </a:ext>
            </a:extLst>
          </p:cNvPr>
          <p:cNvCxnSpPr>
            <a:cxnSpLocks/>
            <a:stCxn id="23" idx="4"/>
            <a:endCxn id="20" idx="0"/>
          </p:cNvCxnSpPr>
          <p:nvPr/>
        </p:nvCxnSpPr>
        <p:spPr>
          <a:xfrm>
            <a:off x="4515520" y="2228582"/>
            <a:ext cx="40367" cy="3928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BACD5D0E-D3F9-E4DA-6D00-AFF895A1E517}"/>
              </a:ext>
            </a:extLst>
          </p:cNvPr>
          <p:cNvCxnSpPr>
            <a:cxnSpLocks/>
            <a:stCxn id="22" idx="3"/>
            <a:endCxn id="20" idx="7"/>
          </p:cNvCxnSpPr>
          <p:nvPr/>
        </p:nvCxnSpPr>
        <p:spPr>
          <a:xfrm flipH="1">
            <a:off x="4582169" y="2345783"/>
            <a:ext cx="407031" cy="2863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3600215F-D0B8-66DA-2816-DA28899458BB}"/>
              </a:ext>
            </a:extLst>
          </p:cNvPr>
          <p:cNvCxnSpPr>
            <a:cxnSpLocks/>
            <a:stCxn id="23" idx="6"/>
            <a:endCxn id="22" idx="2"/>
          </p:cNvCxnSpPr>
          <p:nvPr/>
        </p:nvCxnSpPr>
        <p:spPr>
          <a:xfrm>
            <a:off x="4552689" y="2191962"/>
            <a:ext cx="425624" cy="127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7EDEFA1A-3838-22DA-8FAC-AE4CB2B58CE4}"/>
              </a:ext>
            </a:extLst>
          </p:cNvPr>
          <p:cNvSpPr txBox="1"/>
          <p:nvPr/>
        </p:nvSpPr>
        <p:spPr>
          <a:xfrm>
            <a:off x="4382310" y="2687482"/>
            <a:ext cx="266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A</a:t>
            </a:r>
            <a:endParaRPr kumimoji="1" lang="zh-CN" altLang="en-US" sz="1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8631AA-6244-E3FA-CC6F-C5DC84EF6A9A}"/>
              </a:ext>
            </a:extLst>
          </p:cNvPr>
          <p:cNvSpPr txBox="1"/>
          <p:nvPr/>
        </p:nvSpPr>
        <p:spPr>
          <a:xfrm>
            <a:off x="5004595" y="2178786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B</a:t>
            </a:r>
            <a:endParaRPr kumimoji="1" lang="zh-CN" altLang="en-US" sz="1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B870B7-0BFB-44F6-AD50-C6A41E95B3DB}"/>
              </a:ext>
            </a:extLst>
          </p:cNvPr>
          <p:cNvSpPr txBox="1"/>
          <p:nvPr/>
        </p:nvSpPr>
        <p:spPr>
          <a:xfrm>
            <a:off x="4354267" y="1902323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C</a:t>
            </a:r>
            <a:endParaRPr kumimoji="1" lang="zh-CN" altLang="en-US" sz="10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1386E51-AD84-6C5B-9B31-F18F2842922C}"/>
              </a:ext>
            </a:extLst>
          </p:cNvPr>
          <p:cNvSpPr/>
          <p:nvPr/>
        </p:nvSpPr>
        <p:spPr>
          <a:xfrm>
            <a:off x="6710199" y="1467607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三角形 9">
            <a:extLst>
              <a:ext uri="{FF2B5EF4-FFF2-40B4-BE49-F238E27FC236}">
                <a16:creationId xmlns:a16="http://schemas.microsoft.com/office/drawing/2014/main" id="{E225690E-376D-EF94-4CC8-DBC9480FB23D}"/>
              </a:ext>
            </a:extLst>
          </p:cNvPr>
          <p:cNvSpPr/>
          <p:nvPr/>
        </p:nvSpPr>
        <p:spPr>
          <a:xfrm>
            <a:off x="6350620" y="2488971"/>
            <a:ext cx="836341" cy="44473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985FC8E-AC1F-463B-3BA0-56FEB00AE791}"/>
              </a:ext>
            </a:extLst>
          </p:cNvPr>
          <p:cNvCxnSpPr>
            <a:cxnSpLocks/>
          </p:cNvCxnSpPr>
          <p:nvPr/>
        </p:nvCxnSpPr>
        <p:spPr>
          <a:xfrm>
            <a:off x="6751422" y="1540848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89CAA9B0-9158-203B-1D80-D9CF38B47BA7}"/>
              </a:ext>
            </a:extLst>
          </p:cNvPr>
          <p:cNvSpPr/>
          <p:nvPr/>
        </p:nvSpPr>
        <p:spPr>
          <a:xfrm>
            <a:off x="6710199" y="265805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D5572E7A-5BE3-3F7D-A3A8-2EDAE2C5A65D}"/>
              </a:ext>
            </a:extLst>
          </p:cNvPr>
          <p:cNvCxnSpPr>
            <a:cxnSpLocks/>
          </p:cNvCxnSpPr>
          <p:nvPr/>
        </p:nvCxnSpPr>
        <p:spPr>
          <a:xfrm flipH="1">
            <a:off x="5620341" y="2095024"/>
            <a:ext cx="683681" cy="616313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B148B000-99DA-42C3-60C3-0EC6B4B72370}"/>
              </a:ext>
            </a:extLst>
          </p:cNvPr>
          <p:cNvCxnSpPr>
            <a:cxnSpLocks/>
          </p:cNvCxnSpPr>
          <p:nvPr/>
        </p:nvCxnSpPr>
        <p:spPr>
          <a:xfrm flipH="1" flipV="1">
            <a:off x="5620341" y="2711337"/>
            <a:ext cx="730277" cy="237855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5C5DD197-FE8F-F5BA-343D-30431AB3A5ED}"/>
              </a:ext>
            </a:extLst>
          </p:cNvPr>
          <p:cNvCxnSpPr>
            <a:cxnSpLocks/>
          </p:cNvCxnSpPr>
          <p:nvPr/>
        </p:nvCxnSpPr>
        <p:spPr>
          <a:xfrm>
            <a:off x="5620341" y="2731294"/>
            <a:ext cx="783738" cy="69770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A43F9E49-7D0C-9B2B-F51A-E825EB60D70D}"/>
              </a:ext>
            </a:extLst>
          </p:cNvPr>
          <p:cNvCxnSpPr>
            <a:cxnSpLocks/>
          </p:cNvCxnSpPr>
          <p:nvPr/>
        </p:nvCxnSpPr>
        <p:spPr>
          <a:xfrm flipV="1">
            <a:off x="6297663" y="2085841"/>
            <a:ext cx="953240" cy="12055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8463730D-8DC0-D87B-634E-B9C9222F740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304022" y="2101693"/>
            <a:ext cx="46598" cy="83201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1821CE29-4281-94F4-74B4-5248F160D9D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304022" y="2101693"/>
            <a:ext cx="464769" cy="387278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6083D198-03B5-7727-9F74-707F13AEFD86}"/>
              </a:ext>
            </a:extLst>
          </p:cNvPr>
          <p:cNvCxnSpPr>
            <a:cxnSpLocks/>
          </p:cNvCxnSpPr>
          <p:nvPr/>
        </p:nvCxnSpPr>
        <p:spPr>
          <a:xfrm flipH="1">
            <a:off x="7205182" y="2085841"/>
            <a:ext cx="45721" cy="847862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B0FBFE30-6136-CBC4-3D17-5143750EC4BE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6768791" y="2095024"/>
            <a:ext cx="482112" cy="39394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7DD1D31-325E-DFAA-0073-0CD618E84920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6397216" y="2933703"/>
            <a:ext cx="789745" cy="49529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C2F0BD7D-F01B-3F5A-9A0D-50EE8552AC8F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350620" y="2933703"/>
            <a:ext cx="53459" cy="49529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CABEDEDD-998D-BD7F-6D4B-161D9BBC6421}"/>
              </a:ext>
            </a:extLst>
          </p:cNvPr>
          <p:cNvCxnSpPr>
            <a:cxnSpLocks/>
          </p:cNvCxnSpPr>
          <p:nvPr/>
        </p:nvCxnSpPr>
        <p:spPr>
          <a:xfrm flipH="1" flipV="1">
            <a:off x="7205182" y="2949192"/>
            <a:ext cx="286482" cy="41847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A55B2E42-AEBF-2511-F1F5-FC4FD6C47394}"/>
              </a:ext>
            </a:extLst>
          </p:cNvPr>
          <p:cNvCxnSpPr>
            <a:cxnSpLocks/>
          </p:cNvCxnSpPr>
          <p:nvPr/>
        </p:nvCxnSpPr>
        <p:spPr>
          <a:xfrm flipV="1">
            <a:off x="6377349" y="3367668"/>
            <a:ext cx="1114315" cy="61332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22B8DA74-294C-4707-ECC0-2219657955B1}"/>
              </a:ext>
            </a:extLst>
          </p:cNvPr>
          <p:cNvCxnSpPr>
            <a:cxnSpLocks/>
          </p:cNvCxnSpPr>
          <p:nvPr/>
        </p:nvCxnSpPr>
        <p:spPr>
          <a:xfrm>
            <a:off x="7250903" y="2095024"/>
            <a:ext cx="240761" cy="122595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683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87079-E940-037A-1ADF-DE9536D50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8133A726-EFC9-AF7B-E328-574D1E36E319}"/>
              </a:ext>
            </a:extLst>
          </p:cNvPr>
          <p:cNvSpPr/>
          <p:nvPr/>
        </p:nvSpPr>
        <p:spPr>
          <a:xfrm>
            <a:off x="5265205" y="159812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5024C2B-0171-C790-B342-5BCF26BE0F85}"/>
              </a:ext>
            </a:extLst>
          </p:cNvPr>
          <p:cNvSpPr/>
          <p:nvPr/>
        </p:nvSpPr>
        <p:spPr>
          <a:xfrm>
            <a:off x="4842174" y="3755005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FFAC45B9-2B42-967C-5274-60B31F2E9436}"/>
              </a:ext>
            </a:extLst>
          </p:cNvPr>
          <p:cNvSpPr/>
          <p:nvPr/>
        </p:nvSpPr>
        <p:spPr>
          <a:xfrm>
            <a:off x="5768257" y="337905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8A1A7A1-06CB-9458-111E-9F4F5221E660}"/>
              </a:ext>
            </a:extLst>
          </p:cNvPr>
          <p:cNvSpPr/>
          <p:nvPr/>
        </p:nvSpPr>
        <p:spPr>
          <a:xfrm>
            <a:off x="4069591" y="323242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E6319F4-7E27-FC66-5476-D981E0B11936}"/>
              </a:ext>
            </a:extLst>
          </p:cNvPr>
          <p:cNvSpPr/>
          <p:nvPr/>
        </p:nvSpPr>
        <p:spPr>
          <a:xfrm>
            <a:off x="4243844" y="159990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1FA9A6D-A0C9-5AC2-7908-02C1169717B8}"/>
              </a:ext>
            </a:extLst>
          </p:cNvPr>
          <p:cNvSpPr/>
          <p:nvPr/>
        </p:nvSpPr>
        <p:spPr>
          <a:xfrm>
            <a:off x="3720314" y="2191962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4A0AF52-FB5F-CE87-E55A-A2485EFF18D2}"/>
              </a:ext>
            </a:extLst>
          </p:cNvPr>
          <p:cNvSpPr/>
          <p:nvPr/>
        </p:nvSpPr>
        <p:spPr>
          <a:xfrm>
            <a:off x="5908210" y="2607812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A391BF3-6877-44A2-FFAF-3FFCDE6B8168}"/>
              </a:ext>
            </a:extLst>
          </p:cNvPr>
          <p:cNvSpPr/>
          <p:nvPr/>
        </p:nvSpPr>
        <p:spPr>
          <a:xfrm>
            <a:off x="4807121" y="3305665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B61DF83-639F-F0B3-1483-4A4B090EED4E}"/>
              </a:ext>
            </a:extLst>
          </p:cNvPr>
          <p:cNvSpPr/>
          <p:nvPr/>
        </p:nvSpPr>
        <p:spPr>
          <a:xfrm>
            <a:off x="5352684" y="315918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73BF313-B8F7-2C18-D982-106E01CD1E38}"/>
              </a:ext>
            </a:extLst>
          </p:cNvPr>
          <p:cNvSpPr/>
          <p:nvPr/>
        </p:nvSpPr>
        <p:spPr>
          <a:xfrm>
            <a:off x="4518718" y="262143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7AA4DF8-05DB-2B17-010F-9FEF6BEAF7A6}"/>
              </a:ext>
            </a:extLst>
          </p:cNvPr>
          <p:cNvSpPr/>
          <p:nvPr/>
        </p:nvSpPr>
        <p:spPr>
          <a:xfrm>
            <a:off x="4978313" y="2283268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D8B298A-1284-5719-0B9F-850AD9868D4F}"/>
              </a:ext>
            </a:extLst>
          </p:cNvPr>
          <p:cNvSpPr/>
          <p:nvPr/>
        </p:nvSpPr>
        <p:spPr>
          <a:xfrm>
            <a:off x="4478351" y="215534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2458BC7F-919E-AA92-35F4-8BC5CFE3D604}"/>
              </a:ext>
            </a:extLst>
          </p:cNvPr>
          <p:cNvCxnSpPr>
            <a:cxnSpLocks/>
            <a:stCxn id="29" idx="3"/>
            <a:endCxn id="20" idx="0"/>
          </p:cNvCxnSpPr>
          <p:nvPr/>
        </p:nvCxnSpPr>
        <p:spPr>
          <a:xfrm flipH="1">
            <a:off x="4555887" y="1660644"/>
            <a:ext cx="720205" cy="9607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CDB08977-D493-F41C-0DF8-5FCA6BBBD83B}"/>
              </a:ext>
            </a:extLst>
          </p:cNvPr>
          <p:cNvCxnSpPr>
            <a:cxnSpLocks/>
            <a:stCxn id="20" idx="6"/>
            <a:endCxn id="15" idx="2"/>
          </p:cNvCxnSpPr>
          <p:nvPr/>
        </p:nvCxnSpPr>
        <p:spPr>
          <a:xfrm flipV="1">
            <a:off x="4593056" y="2644433"/>
            <a:ext cx="1315154" cy="136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D6A946EE-8EDD-8F0F-F4EF-FF35A5FCAF22}"/>
              </a:ext>
            </a:extLst>
          </p:cNvPr>
          <p:cNvCxnSpPr>
            <a:cxnSpLocks/>
            <a:stCxn id="29" idx="5"/>
            <a:endCxn id="15" idx="0"/>
          </p:cNvCxnSpPr>
          <p:nvPr/>
        </p:nvCxnSpPr>
        <p:spPr>
          <a:xfrm>
            <a:off x="5328656" y="1660644"/>
            <a:ext cx="616723" cy="947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D0BD53FE-4595-9DFA-0305-8F4239C34228}"/>
              </a:ext>
            </a:extLst>
          </p:cNvPr>
          <p:cNvSpPr txBox="1"/>
          <p:nvPr/>
        </p:nvSpPr>
        <p:spPr>
          <a:xfrm>
            <a:off x="4339280" y="2601424"/>
            <a:ext cx="2423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A</a:t>
            </a:r>
            <a:endParaRPr kumimoji="1" lang="zh-CN" altLang="en-US" sz="7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A50B36E6-4539-2364-B386-D846B343C514}"/>
              </a:ext>
            </a:extLst>
          </p:cNvPr>
          <p:cNvSpPr txBox="1"/>
          <p:nvPr/>
        </p:nvSpPr>
        <p:spPr>
          <a:xfrm>
            <a:off x="5162144" y="1434694"/>
            <a:ext cx="2407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C</a:t>
            </a:r>
            <a:endParaRPr kumimoji="1" lang="zh-CN" altLang="en-US" sz="7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3279B29-C5F4-6DBD-14B5-315B94D312B9}"/>
              </a:ext>
            </a:extLst>
          </p:cNvPr>
          <p:cNvSpPr txBox="1"/>
          <p:nvPr/>
        </p:nvSpPr>
        <p:spPr>
          <a:xfrm>
            <a:off x="5920147" y="2607812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B</a:t>
            </a:r>
            <a:endParaRPr kumimoji="1" lang="zh-CN" altLang="en-US" sz="700" dirty="0"/>
          </a:p>
        </p:txBody>
      </p:sp>
    </p:spTree>
    <p:extLst>
      <p:ext uri="{BB962C8B-B14F-4D97-AF65-F5344CB8AC3E}">
        <p14:creationId xmlns:p14="http://schemas.microsoft.com/office/powerpoint/2010/main" val="2512368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5A6FE-505C-67EC-80C0-B1FB16EFD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882BE529-D053-DB8F-02CF-733FDBE06AE1}"/>
              </a:ext>
            </a:extLst>
          </p:cNvPr>
          <p:cNvSpPr/>
          <p:nvPr/>
        </p:nvSpPr>
        <p:spPr>
          <a:xfrm>
            <a:off x="5265205" y="159812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F5F6EBC-E369-10B8-E510-6EDE2666C51A}"/>
              </a:ext>
            </a:extLst>
          </p:cNvPr>
          <p:cNvSpPr/>
          <p:nvPr/>
        </p:nvSpPr>
        <p:spPr>
          <a:xfrm>
            <a:off x="4842174" y="3755005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AE4184D-EFF2-B418-4904-B754C59B9F6C}"/>
              </a:ext>
            </a:extLst>
          </p:cNvPr>
          <p:cNvSpPr/>
          <p:nvPr/>
        </p:nvSpPr>
        <p:spPr>
          <a:xfrm>
            <a:off x="5768257" y="337905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C82D1DF-EA58-10B2-BB09-653BD156CE73}"/>
              </a:ext>
            </a:extLst>
          </p:cNvPr>
          <p:cNvSpPr/>
          <p:nvPr/>
        </p:nvSpPr>
        <p:spPr>
          <a:xfrm>
            <a:off x="4069591" y="3232424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23D66FFF-23AE-407D-1A63-165FB433344F}"/>
              </a:ext>
            </a:extLst>
          </p:cNvPr>
          <p:cNvSpPr/>
          <p:nvPr/>
        </p:nvSpPr>
        <p:spPr>
          <a:xfrm>
            <a:off x="4243844" y="159990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069D1F0-C64A-7C75-06A6-296949093406}"/>
              </a:ext>
            </a:extLst>
          </p:cNvPr>
          <p:cNvSpPr/>
          <p:nvPr/>
        </p:nvSpPr>
        <p:spPr>
          <a:xfrm>
            <a:off x="3720314" y="2191962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FF65C1D-14AF-DFB6-CA72-DF4A2CA1B9CA}"/>
              </a:ext>
            </a:extLst>
          </p:cNvPr>
          <p:cNvSpPr/>
          <p:nvPr/>
        </p:nvSpPr>
        <p:spPr>
          <a:xfrm>
            <a:off x="5908210" y="2607812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FF48C41-1557-AAA9-4CB5-BF1CE2557A17}"/>
              </a:ext>
            </a:extLst>
          </p:cNvPr>
          <p:cNvSpPr/>
          <p:nvPr/>
        </p:nvSpPr>
        <p:spPr>
          <a:xfrm>
            <a:off x="4807121" y="3305665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9B447BE-B6EF-89A3-028C-87D9275A4DC5}"/>
              </a:ext>
            </a:extLst>
          </p:cNvPr>
          <p:cNvSpPr/>
          <p:nvPr/>
        </p:nvSpPr>
        <p:spPr>
          <a:xfrm>
            <a:off x="5352684" y="315918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2EF4304-94C3-6173-7549-4177569E89CA}"/>
              </a:ext>
            </a:extLst>
          </p:cNvPr>
          <p:cNvSpPr/>
          <p:nvPr/>
        </p:nvSpPr>
        <p:spPr>
          <a:xfrm>
            <a:off x="4518718" y="262143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F9DA2BE-D72C-4905-06C6-776B67ADE38F}"/>
              </a:ext>
            </a:extLst>
          </p:cNvPr>
          <p:cNvSpPr/>
          <p:nvPr/>
        </p:nvSpPr>
        <p:spPr>
          <a:xfrm>
            <a:off x="4978313" y="2283268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E372D81-F1DB-3162-0B13-13F2DDB8F3A3}"/>
              </a:ext>
            </a:extLst>
          </p:cNvPr>
          <p:cNvSpPr/>
          <p:nvPr/>
        </p:nvSpPr>
        <p:spPr>
          <a:xfrm>
            <a:off x="4478351" y="2155341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FB595F74-0D8D-6822-6D15-54B912C37DC6}"/>
              </a:ext>
            </a:extLst>
          </p:cNvPr>
          <p:cNvCxnSpPr>
            <a:stCxn id="10" idx="4"/>
            <a:endCxn id="35" idx="1"/>
          </p:cNvCxnSpPr>
          <p:nvPr/>
        </p:nvCxnSpPr>
        <p:spPr>
          <a:xfrm>
            <a:off x="3757483" y="2265203"/>
            <a:ext cx="322995" cy="9779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2EBB5BF0-22F8-E51B-EBFD-3356013BD470}"/>
              </a:ext>
            </a:extLst>
          </p:cNvPr>
          <p:cNvCxnSpPr>
            <a:cxnSpLocks/>
            <a:stCxn id="21" idx="3"/>
            <a:endCxn id="10" idx="0"/>
          </p:cNvCxnSpPr>
          <p:nvPr/>
        </p:nvCxnSpPr>
        <p:spPr>
          <a:xfrm flipH="1">
            <a:off x="3757483" y="1662418"/>
            <a:ext cx="497248" cy="529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5D27456-5D91-8EC8-B0AA-4A544C94548C}"/>
              </a:ext>
            </a:extLst>
          </p:cNvPr>
          <p:cNvCxnSpPr>
            <a:cxnSpLocks/>
            <a:stCxn id="31" idx="2"/>
            <a:endCxn id="35" idx="5"/>
          </p:cNvCxnSpPr>
          <p:nvPr/>
        </p:nvCxnSpPr>
        <p:spPr>
          <a:xfrm flipH="1" flipV="1">
            <a:off x="4133042" y="3294939"/>
            <a:ext cx="709132" cy="4966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2101C666-1A7E-8104-9A51-60DB4947C1C0}"/>
              </a:ext>
            </a:extLst>
          </p:cNvPr>
          <p:cNvCxnSpPr>
            <a:cxnSpLocks/>
            <a:stCxn id="34" idx="3"/>
            <a:endCxn id="31" idx="6"/>
          </p:cNvCxnSpPr>
          <p:nvPr/>
        </p:nvCxnSpPr>
        <p:spPr>
          <a:xfrm flipH="1">
            <a:off x="4916512" y="3441574"/>
            <a:ext cx="862632" cy="3500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7D1AEA3-EF37-BE74-20BA-DA97A5FFE9EF}"/>
              </a:ext>
            </a:extLst>
          </p:cNvPr>
          <p:cNvCxnSpPr>
            <a:cxnSpLocks/>
            <a:stCxn id="15" idx="4"/>
            <a:endCxn id="34" idx="0"/>
          </p:cNvCxnSpPr>
          <p:nvPr/>
        </p:nvCxnSpPr>
        <p:spPr>
          <a:xfrm flipH="1">
            <a:off x="5805426" y="2681053"/>
            <a:ext cx="139953" cy="698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B59539B-CFC3-AB8A-94D6-63ACD628E086}"/>
              </a:ext>
            </a:extLst>
          </p:cNvPr>
          <p:cNvCxnSpPr>
            <a:cxnSpLocks/>
            <a:stCxn id="29" idx="1"/>
            <a:endCxn id="21" idx="6"/>
          </p:cNvCxnSpPr>
          <p:nvPr/>
        </p:nvCxnSpPr>
        <p:spPr>
          <a:xfrm flipH="1">
            <a:off x="4318182" y="1608855"/>
            <a:ext cx="957910" cy="276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133929A9-46FF-3732-010D-780898754835}"/>
              </a:ext>
            </a:extLst>
          </p:cNvPr>
          <p:cNvCxnSpPr>
            <a:cxnSpLocks/>
            <a:stCxn id="29" idx="5"/>
            <a:endCxn id="15" idx="0"/>
          </p:cNvCxnSpPr>
          <p:nvPr/>
        </p:nvCxnSpPr>
        <p:spPr>
          <a:xfrm>
            <a:off x="5328656" y="1660644"/>
            <a:ext cx="616723" cy="947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FB441260-FBA1-9A0C-3051-7A04E216551D}"/>
              </a:ext>
            </a:extLst>
          </p:cNvPr>
          <p:cNvCxnSpPr>
            <a:cxnSpLocks/>
            <a:stCxn id="19" idx="6"/>
            <a:endCxn id="34" idx="1"/>
          </p:cNvCxnSpPr>
          <p:nvPr/>
        </p:nvCxnSpPr>
        <p:spPr>
          <a:xfrm>
            <a:off x="5427022" y="3195804"/>
            <a:ext cx="352122" cy="1939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1D1C8B78-162A-641C-2D32-2550855CBB14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 flipV="1">
            <a:off x="4881459" y="3195804"/>
            <a:ext cx="471225" cy="1464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4EC689C9-2897-3D45-BF27-73FE2B4CC68A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4844290" y="3378906"/>
            <a:ext cx="35053" cy="3760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7861660A-0C44-87CB-A963-ED99A8420F89}"/>
              </a:ext>
            </a:extLst>
          </p:cNvPr>
          <p:cNvCxnSpPr>
            <a:cxnSpLocks/>
            <a:stCxn id="35" idx="6"/>
            <a:endCxn id="18" idx="2"/>
          </p:cNvCxnSpPr>
          <p:nvPr/>
        </p:nvCxnSpPr>
        <p:spPr>
          <a:xfrm>
            <a:off x="4143929" y="3269045"/>
            <a:ext cx="663192" cy="732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D42CF902-5412-65F4-E129-12C4AE164376}"/>
              </a:ext>
            </a:extLst>
          </p:cNvPr>
          <p:cNvCxnSpPr>
            <a:cxnSpLocks/>
            <a:stCxn id="31" idx="7"/>
            <a:endCxn id="19" idx="3"/>
          </p:cNvCxnSpPr>
          <p:nvPr/>
        </p:nvCxnSpPr>
        <p:spPr>
          <a:xfrm flipV="1">
            <a:off x="4905625" y="3221698"/>
            <a:ext cx="457946" cy="5440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BD5664A0-3A92-9C68-1EB3-97CB0648C472}"/>
              </a:ext>
            </a:extLst>
          </p:cNvPr>
          <p:cNvCxnSpPr>
            <a:cxnSpLocks/>
            <a:stCxn id="20" idx="3"/>
            <a:endCxn id="35" idx="0"/>
          </p:cNvCxnSpPr>
          <p:nvPr/>
        </p:nvCxnSpPr>
        <p:spPr>
          <a:xfrm flipH="1">
            <a:off x="4106760" y="2683948"/>
            <a:ext cx="422845" cy="548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D3A330CF-058C-4584-8284-257D6DACC9B7}"/>
              </a:ext>
            </a:extLst>
          </p:cNvPr>
          <p:cNvCxnSpPr>
            <a:cxnSpLocks/>
            <a:stCxn id="20" idx="5"/>
            <a:endCxn id="19" idx="1"/>
          </p:cNvCxnSpPr>
          <p:nvPr/>
        </p:nvCxnSpPr>
        <p:spPr>
          <a:xfrm>
            <a:off x="4582169" y="2683948"/>
            <a:ext cx="781402" cy="4859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线连接符 87">
            <a:extLst>
              <a:ext uri="{FF2B5EF4-FFF2-40B4-BE49-F238E27FC236}">
                <a16:creationId xmlns:a16="http://schemas.microsoft.com/office/drawing/2014/main" id="{DE5AA9AA-C199-27D8-09F2-301EEDB1D639}"/>
              </a:ext>
            </a:extLst>
          </p:cNvPr>
          <p:cNvCxnSpPr>
            <a:cxnSpLocks/>
            <a:stCxn id="23" idx="4"/>
            <a:endCxn id="20" idx="0"/>
          </p:cNvCxnSpPr>
          <p:nvPr/>
        </p:nvCxnSpPr>
        <p:spPr>
          <a:xfrm>
            <a:off x="4515520" y="2228582"/>
            <a:ext cx="40367" cy="3928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7D44C525-6C84-5B6E-2AA3-A8DA77EA2646}"/>
              </a:ext>
            </a:extLst>
          </p:cNvPr>
          <p:cNvCxnSpPr>
            <a:cxnSpLocks/>
            <a:stCxn id="21" idx="4"/>
            <a:endCxn id="23" idx="1"/>
          </p:cNvCxnSpPr>
          <p:nvPr/>
        </p:nvCxnSpPr>
        <p:spPr>
          <a:xfrm>
            <a:off x="4281013" y="1673144"/>
            <a:ext cx="208225" cy="4929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B89B7E5E-49BF-205E-FBBE-86D81528933F}"/>
              </a:ext>
            </a:extLst>
          </p:cNvPr>
          <p:cNvCxnSpPr>
            <a:cxnSpLocks/>
            <a:stCxn id="29" idx="4"/>
            <a:endCxn id="22" idx="7"/>
          </p:cNvCxnSpPr>
          <p:nvPr/>
        </p:nvCxnSpPr>
        <p:spPr>
          <a:xfrm flipH="1">
            <a:off x="5041764" y="1671370"/>
            <a:ext cx="260610" cy="6226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B2BB886F-EBD2-8BB1-B034-0497B171CED3}"/>
              </a:ext>
            </a:extLst>
          </p:cNvPr>
          <p:cNvCxnSpPr>
            <a:cxnSpLocks/>
            <a:stCxn id="22" idx="5"/>
            <a:endCxn id="19" idx="0"/>
          </p:cNvCxnSpPr>
          <p:nvPr/>
        </p:nvCxnSpPr>
        <p:spPr>
          <a:xfrm>
            <a:off x="5041764" y="2345783"/>
            <a:ext cx="348089" cy="81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87D21B02-A18F-6B39-9A45-0651E9362FFB}"/>
              </a:ext>
            </a:extLst>
          </p:cNvPr>
          <p:cNvCxnSpPr>
            <a:cxnSpLocks/>
            <a:stCxn id="23" idx="7"/>
            <a:endCxn id="29" idx="3"/>
          </p:cNvCxnSpPr>
          <p:nvPr/>
        </p:nvCxnSpPr>
        <p:spPr>
          <a:xfrm flipV="1">
            <a:off x="4541802" y="1660644"/>
            <a:ext cx="734290" cy="5054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11EAA166-127E-BC2E-9E89-D6329F5A6E39}"/>
              </a:ext>
            </a:extLst>
          </p:cNvPr>
          <p:cNvCxnSpPr>
            <a:cxnSpLocks/>
            <a:stCxn id="22" idx="5"/>
            <a:endCxn id="15" idx="1"/>
          </p:cNvCxnSpPr>
          <p:nvPr/>
        </p:nvCxnSpPr>
        <p:spPr>
          <a:xfrm>
            <a:off x="5041764" y="2345783"/>
            <a:ext cx="877333" cy="2727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ACC1C485-4EE9-B95E-EAC9-B9CA05DEC5E7}"/>
              </a:ext>
            </a:extLst>
          </p:cNvPr>
          <p:cNvCxnSpPr>
            <a:cxnSpLocks/>
            <a:stCxn id="19" idx="7"/>
            <a:endCxn id="15" idx="2"/>
          </p:cNvCxnSpPr>
          <p:nvPr/>
        </p:nvCxnSpPr>
        <p:spPr>
          <a:xfrm flipV="1">
            <a:off x="5416135" y="2644433"/>
            <a:ext cx="492075" cy="525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FE8628F-5210-89A0-B995-F38A9A9872E6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 flipV="1">
            <a:off x="3794652" y="2191962"/>
            <a:ext cx="683699" cy="366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450C2D8A-93EA-DBE9-C6BD-4B70BCD4B80A}"/>
              </a:ext>
            </a:extLst>
          </p:cNvPr>
          <p:cNvCxnSpPr>
            <a:cxnSpLocks/>
            <a:stCxn id="10" idx="5"/>
            <a:endCxn id="20" idx="2"/>
          </p:cNvCxnSpPr>
          <p:nvPr/>
        </p:nvCxnSpPr>
        <p:spPr>
          <a:xfrm>
            <a:off x="3783765" y="2254477"/>
            <a:ext cx="734953" cy="4035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5C06C238-8412-7B9E-2A81-71DDB90A737E}"/>
              </a:ext>
            </a:extLst>
          </p:cNvPr>
          <p:cNvCxnSpPr>
            <a:cxnSpLocks/>
            <a:stCxn id="22" idx="3"/>
            <a:endCxn id="20" idx="7"/>
          </p:cNvCxnSpPr>
          <p:nvPr/>
        </p:nvCxnSpPr>
        <p:spPr>
          <a:xfrm flipH="1">
            <a:off x="4582169" y="2345783"/>
            <a:ext cx="407031" cy="2863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589B9F85-7D61-E619-A641-CA142AAB1BCE}"/>
              </a:ext>
            </a:extLst>
          </p:cNvPr>
          <p:cNvCxnSpPr>
            <a:cxnSpLocks/>
            <a:stCxn id="23" idx="6"/>
            <a:endCxn id="22" idx="2"/>
          </p:cNvCxnSpPr>
          <p:nvPr/>
        </p:nvCxnSpPr>
        <p:spPr>
          <a:xfrm>
            <a:off x="4552689" y="2191962"/>
            <a:ext cx="425624" cy="127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23DCCC12-46F1-0E95-B029-C0D43050657F}"/>
              </a:ext>
            </a:extLst>
          </p:cNvPr>
          <p:cNvCxnSpPr>
            <a:cxnSpLocks/>
            <a:stCxn id="20" idx="4"/>
            <a:endCxn id="18" idx="0"/>
          </p:cNvCxnSpPr>
          <p:nvPr/>
        </p:nvCxnSpPr>
        <p:spPr>
          <a:xfrm>
            <a:off x="4555887" y="2694674"/>
            <a:ext cx="288403" cy="6109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D33521A2-1615-226C-BE1C-47B22343F62A}"/>
              </a:ext>
            </a:extLst>
          </p:cNvPr>
          <p:cNvSpPr/>
          <p:nvPr/>
        </p:nvSpPr>
        <p:spPr>
          <a:xfrm>
            <a:off x="4967426" y="2679242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901F59-F8B9-A664-9FAF-526EB2907D41}"/>
              </a:ext>
            </a:extLst>
          </p:cNvPr>
          <p:cNvSpPr txBox="1"/>
          <p:nvPr/>
        </p:nvSpPr>
        <p:spPr>
          <a:xfrm>
            <a:off x="4085568" y="1516373"/>
            <a:ext cx="2343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/>
              <a:t>A</a:t>
            </a:r>
            <a:endParaRPr kumimoji="1" lang="zh-CN" altLang="en-US" sz="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3C2A6D-1ECF-1343-E043-A3C68377D69A}"/>
              </a:ext>
            </a:extLst>
          </p:cNvPr>
          <p:cNvSpPr txBox="1"/>
          <p:nvPr/>
        </p:nvSpPr>
        <p:spPr>
          <a:xfrm>
            <a:off x="3555684" y="2134228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/>
              <a:t>B</a:t>
            </a:r>
            <a:endParaRPr kumimoji="1" lang="zh-CN" altLang="en-US" sz="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F25B5D-B3D4-AFF8-FECA-185DEB5F5BC0}"/>
              </a:ext>
            </a:extLst>
          </p:cNvPr>
          <p:cNvSpPr txBox="1"/>
          <p:nvPr/>
        </p:nvSpPr>
        <p:spPr>
          <a:xfrm>
            <a:off x="4404957" y="1994707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/>
              <a:t>C</a:t>
            </a:r>
            <a:endParaRPr kumimoji="1" lang="zh-CN" altLang="en-US" sz="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12A2B7-BCF7-6193-2A06-D27549DE0FCD}"/>
              </a:ext>
            </a:extLst>
          </p:cNvPr>
          <p:cNvSpPr txBox="1"/>
          <p:nvPr/>
        </p:nvSpPr>
        <p:spPr>
          <a:xfrm>
            <a:off x="4801346" y="2642885"/>
            <a:ext cx="2263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/>
              <a:t>P</a:t>
            </a:r>
            <a:endParaRPr kumimoji="1" lang="zh-CN" altLang="en-US" sz="600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6035978F-E216-F1FB-3133-3D9A00AF4C00}"/>
              </a:ext>
            </a:extLst>
          </p:cNvPr>
          <p:cNvCxnSpPr>
            <a:cxnSpLocks/>
          </p:cNvCxnSpPr>
          <p:nvPr/>
        </p:nvCxnSpPr>
        <p:spPr>
          <a:xfrm flipV="1">
            <a:off x="3892488" y="2154720"/>
            <a:ext cx="459905" cy="30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C62DD563-2374-F203-06C5-6CA87718C6F9}"/>
              </a:ext>
            </a:extLst>
          </p:cNvPr>
          <p:cNvCxnSpPr>
            <a:cxnSpLocks/>
          </p:cNvCxnSpPr>
          <p:nvPr/>
        </p:nvCxnSpPr>
        <p:spPr>
          <a:xfrm flipH="1">
            <a:off x="3892488" y="2249515"/>
            <a:ext cx="522412" cy="25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30D64E-A67F-0FD0-22DC-2EBC226A59A8}"/>
              </a:ext>
            </a:extLst>
          </p:cNvPr>
          <p:cNvCxnSpPr>
            <a:cxnSpLocks/>
          </p:cNvCxnSpPr>
          <p:nvPr/>
        </p:nvCxnSpPr>
        <p:spPr>
          <a:xfrm>
            <a:off x="4006107" y="2332478"/>
            <a:ext cx="324480" cy="156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223DE6CB-0836-181A-C42D-A4D140D7BC39}"/>
              </a:ext>
            </a:extLst>
          </p:cNvPr>
          <p:cNvCxnSpPr>
            <a:cxnSpLocks/>
          </p:cNvCxnSpPr>
          <p:nvPr/>
        </p:nvCxnSpPr>
        <p:spPr>
          <a:xfrm flipH="1" flipV="1">
            <a:off x="4475525" y="2293768"/>
            <a:ext cx="12083" cy="309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EBE6F68F-2704-E92B-7946-D5669B1372D2}"/>
              </a:ext>
            </a:extLst>
          </p:cNvPr>
          <p:cNvCxnSpPr>
            <a:cxnSpLocks/>
          </p:cNvCxnSpPr>
          <p:nvPr/>
        </p:nvCxnSpPr>
        <p:spPr>
          <a:xfrm>
            <a:off x="4582169" y="2284136"/>
            <a:ext cx="24423" cy="242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3AB1AFCD-25D8-AD17-F11F-59443A30AA79}"/>
              </a:ext>
            </a:extLst>
          </p:cNvPr>
          <p:cNvCxnSpPr>
            <a:cxnSpLocks/>
          </p:cNvCxnSpPr>
          <p:nvPr/>
        </p:nvCxnSpPr>
        <p:spPr>
          <a:xfrm flipV="1">
            <a:off x="4639267" y="2337019"/>
            <a:ext cx="266358" cy="1853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08314326-311D-4826-86F6-0F963A9B2244}"/>
              </a:ext>
            </a:extLst>
          </p:cNvPr>
          <p:cNvCxnSpPr>
            <a:cxnSpLocks/>
          </p:cNvCxnSpPr>
          <p:nvPr/>
        </p:nvCxnSpPr>
        <p:spPr>
          <a:xfrm flipH="1">
            <a:off x="4700088" y="2414888"/>
            <a:ext cx="299999" cy="200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3F8C8210-5A21-5B39-2CA6-B1B6EE51FBA9}"/>
              </a:ext>
            </a:extLst>
          </p:cNvPr>
          <p:cNvCxnSpPr>
            <a:cxnSpLocks/>
          </p:cNvCxnSpPr>
          <p:nvPr/>
        </p:nvCxnSpPr>
        <p:spPr>
          <a:xfrm>
            <a:off x="4657560" y="2672572"/>
            <a:ext cx="629419" cy="374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F39738D3-D29C-BD6D-1382-7EC5E7251001}"/>
              </a:ext>
            </a:extLst>
          </p:cNvPr>
          <p:cNvCxnSpPr>
            <a:cxnSpLocks/>
          </p:cNvCxnSpPr>
          <p:nvPr/>
        </p:nvCxnSpPr>
        <p:spPr>
          <a:xfrm flipH="1" flipV="1">
            <a:off x="5018035" y="2460038"/>
            <a:ext cx="173895" cy="387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02F39082-392C-9A1A-06DF-0542AC20C4C3}"/>
              </a:ext>
            </a:extLst>
          </p:cNvPr>
          <p:cNvSpPr txBox="1"/>
          <p:nvPr/>
        </p:nvSpPr>
        <p:spPr>
          <a:xfrm>
            <a:off x="4044529" y="2008904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" dirty="0"/>
              <a:t>1</a:t>
            </a:r>
            <a:endParaRPr kumimoji="1" lang="zh-CN" altLang="en-US" sz="5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C5C9E9B-CE8A-5946-6D56-D0B305C83F17}"/>
              </a:ext>
            </a:extLst>
          </p:cNvPr>
          <p:cNvSpPr txBox="1"/>
          <p:nvPr/>
        </p:nvSpPr>
        <p:spPr>
          <a:xfrm>
            <a:off x="4227144" y="2218005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" dirty="0"/>
              <a:t>2</a:t>
            </a:r>
            <a:endParaRPr kumimoji="1" lang="zh-CN" altLang="en-US" sz="5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61816A2-B4FD-4B45-362B-F4EC9EDCF397}"/>
              </a:ext>
            </a:extLst>
          </p:cNvPr>
          <p:cNvSpPr txBox="1"/>
          <p:nvPr/>
        </p:nvSpPr>
        <p:spPr>
          <a:xfrm>
            <a:off x="4096699" y="2286988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" dirty="0"/>
              <a:t>3</a:t>
            </a:r>
            <a:endParaRPr kumimoji="1" lang="zh-CN" altLang="en-US" sz="5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15F116B-865A-3D14-6461-8B777587F323}"/>
              </a:ext>
            </a:extLst>
          </p:cNvPr>
          <p:cNvSpPr txBox="1"/>
          <p:nvPr/>
        </p:nvSpPr>
        <p:spPr>
          <a:xfrm>
            <a:off x="4326106" y="2359712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" dirty="0"/>
              <a:t>4</a:t>
            </a:r>
            <a:endParaRPr kumimoji="1" lang="zh-CN" altLang="en-US" sz="5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1CD209F-D963-D5FB-ED81-27B9E894677D}"/>
              </a:ext>
            </a:extLst>
          </p:cNvPr>
          <p:cNvSpPr txBox="1"/>
          <p:nvPr/>
        </p:nvSpPr>
        <p:spPr>
          <a:xfrm>
            <a:off x="4523381" y="2261457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" dirty="0"/>
              <a:t>5</a:t>
            </a:r>
            <a:endParaRPr kumimoji="1" lang="zh-CN" altLang="en-US" sz="5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77EBAA4C-8699-6D48-8CD4-47B2D1F514BF}"/>
              </a:ext>
            </a:extLst>
          </p:cNvPr>
          <p:cNvSpPr txBox="1"/>
          <p:nvPr/>
        </p:nvSpPr>
        <p:spPr>
          <a:xfrm>
            <a:off x="4628925" y="2305025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" dirty="0"/>
              <a:t>6</a:t>
            </a:r>
            <a:endParaRPr kumimoji="1" lang="zh-CN" altLang="en-US" sz="5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99363D2C-AF28-6D73-754D-48B183D3FFC4}"/>
              </a:ext>
            </a:extLst>
          </p:cNvPr>
          <p:cNvSpPr txBox="1"/>
          <p:nvPr/>
        </p:nvSpPr>
        <p:spPr>
          <a:xfrm>
            <a:off x="4808039" y="2457542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" dirty="0"/>
              <a:t>7</a:t>
            </a:r>
            <a:endParaRPr kumimoji="1" lang="zh-CN" altLang="en-US" sz="5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31E521A-A124-AE2B-A0B2-7C0B9565D4F5}"/>
              </a:ext>
            </a:extLst>
          </p:cNvPr>
          <p:cNvSpPr txBox="1"/>
          <p:nvPr/>
        </p:nvSpPr>
        <p:spPr>
          <a:xfrm>
            <a:off x="4951814" y="2778144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" dirty="0"/>
              <a:t>8</a:t>
            </a:r>
            <a:endParaRPr kumimoji="1" lang="zh-CN" altLang="en-US" sz="5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0356A238-2B12-829A-2987-238B098DEF3F}"/>
              </a:ext>
            </a:extLst>
          </p:cNvPr>
          <p:cNvSpPr txBox="1"/>
          <p:nvPr/>
        </p:nvSpPr>
        <p:spPr>
          <a:xfrm>
            <a:off x="4920883" y="2491564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" dirty="0"/>
              <a:t>9</a:t>
            </a:r>
            <a:endParaRPr kumimoji="1" lang="zh-CN" altLang="en-US" sz="500" dirty="0"/>
          </a:p>
        </p:txBody>
      </p:sp>
    </p:spTree>
    <p:extLst>
      <p:ext uri="{BB962C8B-B14F-4D97-AF65-F5344CB8AC3E}">
        <p14:creationId xmlns:p14="http://schemas.microsoft.com/office/powerpoint/2010/main" val="183702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7312C-AB66-6929-69FD-763E26081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2E5A320-86C3-66D1-7ACA-4F2C725B592A}"/>
              </a:ext>
            </a:extLst>
          </p:cNvPr>
          <p:cNvCxnSpPr/>
          <p:nvPr/>
        </p:nvCxnSpPr>
        <p:spPr>
          <a:xfrm>
            <a:off x="5686097" y="2070538"/>
            <a:ext cx="914400" cy="9144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5E428898-312E-E3D4-EE43-02C30B121A15}"/>
              </a:ext>
            </a:extLst>
          </p:cNvPr>
          <p:cNvCxnSpPr/>
          <p:nvPr/>
        </p:nvCxnSpPr>
        <p:spPr>
          <a:xfrm flipH="1">
            <a:off x="4393324" y="2070538"/>
            <a:ext cx="1292773" cy="103001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BDF9E249-6D8D-E305-9586-66D38DE934E2}"/>
              </a:ext>
            </a:extLst>
          </p:cNvPr>
          <p:cNvCxnSpPr/>
          <p:nvPr/>
        </p:nvCxnSpPr>
        <p:spPr>
          <a:xfrm flipH="1">
            <a:off x="4393324" y="2984938"/>
            <a:ext cx="2207173" cy="11561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63FD69C-40FC-4D92-DBAE-0C86F49D3ABC}"/>
              </a:ext>
            </a:extLst>
          </p:cNvPr>
          <p:cNvSpPr txBox="1"/>
          <p:nvPr/>
        </p:nvSpPr>
        <p:spPr>
          <a:xfrm>
            <a:off x="4004441" y="310055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P1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552C4B2-3B74-6F2C-61E7-A25D76227FEE}"/>
              </a:ext>
            </a:extLst>
          </p:cNvPr>
          <p:cNvSpPr txBox="1"/>
          <p:nvPr/>
        </p:nvSpPr>
        <p:spPr>
          <a:xfrm>
            <a:off x="5469950" y="208312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P2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A10014D-4428-5B5A-B5AC-6CB07E5A3691}"/>
              </a:ext>
            </a:extLst>
          </p:cNvPr>
          <p:cNvSpPr txBox="1"/>
          <p:nvPr/>
        </p:nvSpPr>
        <p:spPr>
          <a:xfrm>
            <a:off x="6568560" y="291588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P3</a:t>
            </a:r>
            <a:endParaRPr kumimoji="1" lang="zh-CN" altLang="en-US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B7EB0E3-F9FF-B7E0-E817-7187D3CB3E4A}"/>
              </a:ext>
            </a:extLst>
          </p:cNvPr>
          <p:cNvCxnSpPr/>
          <p:nvPr/>
        </p:nvCxnSpPr>
        <p:spPr>
          <a:xfrm flipV="1">
            <a:off x="5510048" y="2070538"/>
            <a:ext cx="0" cy="693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CA1F5D2-69EF-329F-1509-1CA6E86481D2}"/>
              </a:ext>
            </a:extLst>
          </p:cNvPr>
          <p:cNvSpPr txBox="1"/>
          <p:nvPr/>
        </p:nvSpPr>
        <p:spPr>
          <a:xfrm>
            <a:off x="5548308" y="235896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N1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" name="直线连接符 5">
            <a:extLst>
              <a:ext uri="{FF2B5EF4-FFF2-40B4-BE49-F238E27FC236}">
                <a16:creationId xmlns:a16="http://schemas.microsoft.com/office/drawing/2014/main" id="{3B0D947D-EA80-D6AA-59A8-83AD0DE8AF1F}"/>
              </a:ext>
            </a:extLst>
          </p:cNvPr>
          <p:cNvCxnSpPr>
            <a:cxnSpLocks/>
          </p:cNvCxnSpPr>
          <p:nvPr/>
        </p:nvCxnSpPr>
        <p:spPr>
          <a:xfrm>
            <a:off x="4623758" y="1329430"/>
            <a:ext cx="1062339" cy="74110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线连接符 9">
            <a:extLst>
              <a:ext uri="{FF2B5EF4-FFF2-40B4-BE49-F238E27FC236}">
                <a16:creationId xmlns:a16="http://schemas.microsoft.com/office/drawing/2014/main" id="{CF242787-83CE-D88F-0B0E-6315F6FA8733}"/>
              </a:ext>
            </a:extLst>
          </p:cNvPr>
          <p:cNvCxnSpPr>
            <a:cxnSpLocks/>
          </p:cNvCxnSpPr>
          <p:nvPr/>
        </p:nvCxnSpPr>
        <p:spPr>
          <a:xfrm flipH="1">
            <a:off x="4393324" y="1311955"/>
            <a:ext cx="230434" cy="178859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14">
            <a:extLst>
              <a:ext uri="{FF2B5EF4-FFF2-40B4-BE49-F238E27FC236}">
                <a16:creationId xmlns:a16="http://schemas.microsoft.com/office/drawing/2014/main" id="{5FDF2853-D758-7111-8DB6-27740E3AAD08}"/>
              </a:ext>
            </a:extLst>
          </p:cNvPr>
          <p:cNvCxnSpPr>
            <a:cxnSpLocks/>
          </p:cNvCxnSpPr>
          <p:nvPr/>
        </p:nvCxnSpPr>
        <p:spPr>
          <a:xfrm>
            <a:off x="4906843" y="2047297"/>
            <a:ext cx="341087" cy="194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C08D890-C19E-5BA1-2B1E-6527770D89C0}"/>
              </a:ext>
            </a:extLst>
          </p:cNvPr>
          <p:cNvSpPr txBox="1"/>
          <p:nvPr/>
        </p:nvSpPr>
        <p:spPr>
          <a:xfrm>
            <a:off x="4578975" y="159084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N2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4" name="直线连接符 9">
            <a:extLst>
              <a:ext uri="{FF2B5EF4-FFF2-40B4-BE49-F238E27FC236}">
                <a16:creationId xmlns:a16="http://schemas.microsoft.com/office/drawing/2014/main" id="{B14967DF-3D76-7D74-8F27-A1EA58C99B2F}"/>
              </a:ext>
            </a:extLst>
          </p:cNvPr>
          <p:cNvCxnSpPr>
            <a:cxnSpLocks/>
          </p:cNvCxnSpPr>
          <p:nvPr/>
        </p:nvCxnSpPr>
        <p:spPr>
          <a:xfrm flipH="1">
            <a:off x="3395168" y="1329430"/>
            <a:ext cx="1231300" cy="46526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9">
            <a:extLst>
              <a:ext uri="{FF2B5EF4-FFF2-40B4-BE49-F238E27FC236}">
                <a16:creationId xmlns:a16="http://schemas.microsoft.com/office/drawing/2014/main" id="{FB799DEA-C09A-1772-2B7A-B24FCFE9C975}"/>
              </a:ext>
            </a:extLst>
          </p:cNvPr>
          <p:cNvCxnSpPr>
            <a:cxnSpLocks/>
          </p:cNvCxnSpPr>
          <p:nvPr/>
        </p:nvCxnSpPr>
        <p:spPr>
          <a:xfrm flipH="1" flipV="1">
            <a:off x="3414407" y="1794697"/>
            <a:ext cx="978917" cy="130585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9">
            <a:extLst>
              <a:ext uri="{FF2B5EF4-FFF2-40B4-BE49-F238E27FC236}">
                <a16:creationId xmlns:a16="http://schemas.microsoft.com/office/drawing/2014/main" id="{F0034C9E-CBA9-FD00-554A-6DE39E094A3F}"/>
              </a:ext>
            </a:extLst>
          </p:cNvPr>
          <p:cNvCxnSpPr>
            <a:cxnSpLocks/>
          </p:cNvCxnSpPr>
          <p:nvPr/>
        </p:nvCxnSpPr>
        <p:spPr>
          <a:xfrm flipV="1">
            <a:off x="4634386" y="715353"/>
            <a:ext cx="1174258" cy="61184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9">
            <a:extLst>
              <a:ext uri="{FF2B5EF4-FFF2-40B4-BE49-F238E27FC236}">
                <a16:creationId xmlns:a16="http://schemas.microsoft.com/office/drawing/2014/main" id="{ED65B28E-F1A0-EBE7-087F-4596C8F9725C}"/>
              </a:ext>
            </a:extLst>
          </p:cNvPr>
          <p:cNvCxnSpPr>
            <a:cxnSpLocks/>
          </p:cNvCxnSpPr>
          <p:nvPr/>
        </p:nvCxnSpPr>
        <p:spPr>
          <a:xfrm flipH="1">
            <a:off x="5686097" y="711903"/>
            <a:ext cx="130465" cy="137611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9">
            <a:extLst>
              <a:ext uri="{FF2B5EF4-FFF2-40B4-BE49-F238E27FC236}">
                <a16:creationId xmlns:a16="http://schemas.microsoft.com/office/drawing/2014/main" id="{EA7AA963-A66D-BB16-52E5-69293AEF9BD6}"/>
              </a:ext>
            </a:extLst>
          </p:cNvPr>
          <p:cNvCxnSpPr>
            <a:cxnSpLocks/>
          </p:cNvCxnSpPr>
          <p:nvPr/>
        </p:nvCxnSpPr>
        <p:spPr>
          <a:xfrm flipH="1" flipV="1">
            <a:off x="4393324" y="3091044"/>
            <a:ext cx="941053" cy="39387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9">
            <a:extLst>
              <a:ext uri="{FF2B5EF4-FFF2-40B4-BE49-F238E27FC236}">
                <a16:creationId xmlns:a16="http://schemas.microsoft.com/office/drawing/2014/main" id="{4EC5EFE0-56B4-F797-96A8-D8A84A3E3736}"/>
              </a:ext>
            </a:extLst>
          </p:cNvPr>
          <p:cNvCxnSpPr>
            <a:cxnSpLocks/>
          </p:cNvCxnSpPr>
          <p:nvPr/>
        </p:nvCxnSpPr>
        <p:spPr>
          <a:xfrm flipH="1">
            <a:off x="5334377" y="2984938"/>
            <a:ext cx="1266120" cy="49997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14">
            <a:extLst>
              <a:ext uri="{FF2B5EF4-FFF2-40B4-BE49-F238E27FC236}">
                <a16:creationId xmlns:a16="http://schemas.microsoft.com/office/drawing/2014/main" id="{EFAACD25-F789-6BDE-11EB-105A1757FEBD}"/>
              </a:ext>
            </a:extLst>
          </p:cNvPr>
          <p:cNvCxnSpPr>
            <a:cxnSpLocks/>
          </p:cNvCxnSpPr>
          <p:nvPr/>
        </p:nvCxnSpPr>
        <p:spPr>
          <a:xfrm flipH="1" flipV="1">
            <a:off x="5274469" y="2764220"/>
            <a:ext cx="117011" cy="442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3B121C70-DC5B-3ABC-3D33-B37FC213C933}"/>
              </a:ext>
            </a:extLst>
          </p:cNvPr>
          <p:cNvSpPr txBox="1"/>
          <p:nvPr/>
        </p:nvSpPr>
        <p:spPr>
          <a:xfrm>
            <a:off x="4897431" y="2992610"/>
            <a:ext cx="47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N3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2" name="直线连接符 9">
            <a:extLst>
              <a:ext uri="{FF2B5EF4-FFF2-40B4-BE49-F238E27FC236}">
                <a16:creationId xmlns:a16="http://schemas.microsoft.com/office/drawing/2014/main" id="{B19BB4AF-E052-F093-A5A4-26A12FF3BEBD}"/>
              </a:ext>
            </a:extLst>
          </p:cNvPr>
          <p:cNvCxnSpPr>
            <a:cxnSpLocks/>
          </p:cNvCxnSpPr>
          <p:nvPr/>
        </p:nvCxnSpPr>
        <p:spPr>
          <a:xfrm>
            <a:off x="5816562" y="709675"/>
            <a:ext cx="1043793" cy="113294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9">
            <a:extLst>
              <a:ext uri="{FF2B5EF4-FFF2-40B4-BE49-F238E27FC236}">
                <a16:creationId xmlns:a16="http://schemas.microsoft.com/office/drawing/2014/main" id="{BB44FD51-F77D-7C35-9266-2C6B55383D01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686516" y="1869551"/>
            <a:ext cx="1173839" cy="21357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9">
            <a:extLst>
              <a:ext uri="{FF2B5EF4-FFF2-40B4-BE49-F238E27FC236}">
                <a16:creationId xmlns:a16="http://schemas.microsoft.com/office/drawing/2014/main" id="{B1AD6ECC-CD01-5532-3F39-661BABA84AC7}"/>
              </a:ext>
            </a:extLst>
          </p:cNvPr>
          <p:cNvCxnSpPr>
            <a:cxnSpLocks/>
          </p:cNvCxnSpPr>
          <p:nvPr/>
        </p:nvCxnSpPr>
        <p:spPr>
          <a:xfrm flipH="1">
            <a:off x="6599407" y="1878734"/>
            <a:ext cx="260948" cy="11187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624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19699-D4CD-A01B-138E-77301B8AD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2B48EF02-9D3B-7F55-8073-FC0E5263DC52}"/>
              </a:ext>
            </a:extLst>
          </p:cNvPr>
          <p:cNvSpPr/>
          <p:nvPr/>
        </p:nvSpPr>
        <p:spPr>
          <a:xfrm>
            <a:off x="5208192" y="124032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34A05A3-6200-F83F-8EE4-BBC4FD208917}"/>
              </a:ext>
            </a:extLst>
          </p:cNvPr>
          <p:cNvSpPr/>
          <p:nvPr/>
        </p:nvSpPr>
        <p:spPr>
          <a:xfrm>
            <a:off x="4842174" y="3755005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C9FD8EC6-F43C-9BA5-E62B-73CA4B40B264}"/>
              </a:ext>
            </a:extLst>
          </p:cNvPr>
          <p:cNvSpPr/>
          <p:nvPr/>
        </p:nvSpPr>
        <p:spPr>
          <a:xfrm>
            <a:off x="6117338" y="371838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C7CFCC8-A634-F1D8-3E49-091296F60197}"/>
              </a:ext>
            </a:extLst>
          </p:cNvPr>
          <p:cNvSpPr/>
          <p:nvPr/>
        </p:nvSpPr>
        <p:spPr>
          <a:xfrm>
            <a:off x="4069591" y="323242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87E68BF-E217-91E6-0620-95062215E676}"/>
              </a:ext>
            </a:extLst>
          </p:cNvPr>
          <p:cNvSpPr/>
          <p:nvPr/>
        </p:nvSpPr>
        <p:spPr>
          <a:xfrm>
            <a:off x="3536178" y="143942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5FE3185-CB7F-2D0B-936A-EDBE6CBFB0AA}"/>
              </a:ext>
            </a:extLst>
          </p:cNvPr>
          <p:cNvSpPr/>
          <p:nvPr/>
        </p:nvSpPr>
        <p:spPr>
          <a:xfrm>
            <a:off x="3593864" y="197484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0A625E0-31D8-C0D7-B438-2EF9B245B21C}"/>
              </a:ext>
            </a:extLst>
          </p:cNvPr>
          <p:cNvSpPr/>
          <p:nvPr/>
        </p:nvSpPr>
        <p:spPr>
          <a:xfrm>
            <a:off x="5735686" y="1476046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A220CBA-8CA8-73EE-7794-1E4B46BEF444}"/>
              </a:ext>
            </a:extLst>
          </p:cNvPr>
          <p:cNvSpPr/>
          <p:nvPr/>
        </p:nvSpPr>
        <p:spPr>
          <a:xfrm>
            <a:off x="4507316" y="350898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895829B-9EBC-F770-9A16-739B6300180D}"/>
              </a:ext>
            </a:extLst>
          </p:cNvPr>
          <p:cNvSpPr/>
          <p:nvPr/>
        </p:nvSpPr>
        <p:spPr>
          <a:xfrm>
            <a:off x="4470147" y="215731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A634C49-61FA-CDB3-A738-D9EE69559167}"/>
              </a:ext>
            </a:extLst>
          </p:cNvPr>
          <p:cNvSpPr/>
          <p:nvPr/>
        </p:nvSpPr>
        <p:spPr>
          <a:xfrm>
            <a:off x="5832628" y="106549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BAE4208-ECE8-7A34-CCD5-2E6917DE85FE}"/>
              </a:ext>
            </a:extLst>
          </p:cNvPr>
          <p:cNvSpPr/>
          <p:nvPr/>
        </p:nvSpPr>
        <p:spPr>
          <a:xfrm>
            <a:off x="4131525" y="176507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42DA271-F655-015C-D6FD-07AFCBE95B13}"/>
              </a:ext>
            </a:extLst>
          </p:cNvPr>
          <p:cNvSpPr/>
          <p:nvPr/>
        </p:nvSpPr>
        <p:spPr>
          <a:xfrm>
            <a:off x="3794652" y="149810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92C27439-0CB7-BF83-5234-C631FEB06F22}"/>
              </a:ext>
            </a:extLst>
          </p:cNvPr>
          <p:cNvSpPr/>
          <p:nvPr/>
        </p:nvSpPr>
        <p:spPr>
          <a:xfrm>
            <a:off x="3870844" y="293559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C0E77B4-0BC7-148C-67FD-F2FF309897FC}"/>
              </a:ext>
            </a:extLst>
          </p:cNvPr>
          <p:cNvSpPr/>
          <p:nvPr/>
        </p:nvSpPr>
        <p:spPr>
          <a:xfrm>
            <a:off x="3707162" y="258013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C7E03EB-E13C-2E72-2AEA-2B8B347E2175}"/>
              </a:ext>
            </a:extLst>
          </p:cNvPr>
          <p:cNvSpPr/>
          <p:nvPr/>
        </p:nvSpPr>
        <p:spPr>
          <a:xfrm>
            <a:off x="5696218" y="410395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D3A7069-CC6C-9167-5F9B-86923685186B}"/>
              </a:ext>
            </a:extLst>
          </p:cNvPr>
          <p:cNvSpPr/>
          <p:nvPr/>
        </p:nvSpPr>
        <p:spPr>
          <a:xfrm>
            <a:off x="5245361" y="396359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A1F7C1A-4AD5-012B-7B68-343374843305}"/>
              </a:ext>
            </a:extLst>
          </p:cNvPr>
          <p:cNvSpPr/>
          <p:nvPr/>
        </p:nvSpPr>
        <p:spPr>
          <a:xfrm>
            <a:off x="5920657" y="353145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E176751-4C37-A8E7-AF74-E799A419330F}"/>
              </a:ext>
            </a:extLst>
          </p:cNvPr>
          <p:cNvSpPr/>
          <p:nvPr/>
        </p:nvSpPr>
        <p:spPr>
          <a:xfrm>
            <a:off x="5505084" y="331158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859D5D3-E75F-3B36-EC56-2495948DB71E}"/>
              </a:ext>
            </a:extLst>
          </p:cNvPr>
          <p:cNvSpPr/>
          <p:nvPr/>
        </p:nvSpPr>
        <p:spPr>
          <a:xfrm>
            <a:off x="4734957" y="251291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1B0B017-5B1D-42A3-680F-4ABE9F8B5FBD}"/>
              </a:ext>
            </a:extLst>
          </p:cNvPr>
          <p:cNvSpPr/>
          <p:nvPr/>
        </p:nvSpPr>
        <p:spPr>
          <a:xfrm>
            <a:off x="5163689" y="293559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96609D7-0E49-5031-142B-14FC4C96ED53}"/>
              </a:ext>
            </a:extLst>
          </p:cNvPr>
          <p:cNvSpPr/>
          <p:nvPr/>
        </p:nvSpPr>
        <p:spPr>
          <a:xfrm>
            <a:off x="4842174" y="146147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73091D8-4E68-8B27-B96D-A4E282372E0B}"/>
              </a:ext>
            </a:extLst>
          </p:cNvPr>
          <p:cNvSpPr/>
          <p:nvPr/>
        </p:nvSpPr>
        <p:spPr>
          <a:xfrm>
            <a:off x="5430746" y="169183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6774BDE-A671-056F-8094-00230C32903C}"/>
              </a:ext>
            </a:extLst>
          </p:cNvPr>
          <p:cNvSpPr/>
          <p:nvPr/>
        </p:nvSpPr>
        <p:spPr>
          <a:xfrm>
            <a:off x="4507316" y="167716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E3042E7-1F47-E315-35BA-51F2A5B89313}"/>
              </a:ext>
            </a:extLst>
          </p:cNvPr>
          <p:cNvSpPr/>
          <p:nvPr/>
        </p:nvSpPr>
        <p:spPr>
          <a:xfrm>
            <a:off x="5078335" y="1844465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4471C7E-5AA8-ABAA-9CCB-B613B11A8F2E}"/>
              </a:ext>
            </a:extLst>
          </p:cNvPr>
          <p:cNvSpPr/>
          <p:nvPr/>
        </p:nvSpPr>
        <p:spPr>
          <a:xfrm>
            <a:off x="4535359" y="235939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6238CB1B-8B9B-66A0-5DCD-D62AF577DD8E}"/>
              </a:ext>
            </a:extLst>
          </p:cNvPr>
          <p:cNvSpPr/>
          <p:nvPr/>
        </p:nvSpPr>
        <p:spPr>
          <a:xfrm>
            <a:off x="4128560" y="2048088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2E62D58F-9842-0560-571D-6DBB173F58D3}"/>
              </a:ext>
            </a:extLst>
          </p:cNvPr>
          <p:cNvCxnSpPr>
            <a:cxnSpLocks/>
          </p:cNvCxnSpPr>
          <p:nvPr/>
        </p:nvCxnSpPr>
        <p:spPr>
          <a:xfrm>
            <a:off x="3593864" y="1313561"/>
            <a:ext cx="275126" cy="62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FF87833A-798E-6AB5-523D-E611AE8A8C08}"/>
              </a:ext>
            </a:extLst>
          </p:cNvPr>
          <p:cNvCxnSpPr>
            <a:cxnSpLocks/>
          </p:cNvCxnSpPr>
          <p:nvPr/>
        </p:nvCxnSpPr>
        <p:spPr>
          <a:xfrm>
            <a:off x="4007457" y="1476046"/>
            <a:ext cx="272744" cy="201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92E0CA4-7A80-4D43-4CA6-C0667A3A784E}"/>
              </a:ext>
            </a:extLst>
          </p:cNvPr>
          <p:cNvCxnSpPr>
            <a:cxnSpLocks/>
          </p:cNvCxnSpPr>
          <p:nvPr/>
        </p:nvCxnSpPr>
        <p:spPr>
          <a:xfrm flipH="1">
            <a:off x="5994995" y="1138740"/>
            <a:ext cx="101005" cy="410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F41A6FBA-635D-31C7-7031-2593CB5F3877}"/>
              </a:ext>
            </a:extLst>
          </p:cNvPr>
          <p:cNvCxnSpPr>
            <a:cxnSpLocks/>
          </p:cNvCxnSpPr>
          <p:nvPr/>
        </p:nvCxnSpPr>
        <p:spPr>
          <a:xfrm flipH="1">
            <a:off x="5696218" y="1677169"/>
            <a:ext cx="224439" cy="240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77084D43-10D8-CBDD-72F9-A87B98D38857}"/>
              </a:ext>
            </a:extLst>
          </p:cNvPr>
          <p:cNvCxnSpPr>
            <a:cxnSpLocks/>
            <a:stCxn id="22" idx="5"/>
            <a:endCxn id="19" idx="1"/>
          </p:cNvCxnSpPr>
          <p:nvPr/>
        </p:nvCxnSpPr>
        <p:spPr>
          <a:xfrm>
            <a:off x="4194976" y="1827586"/>
            <a:ext cx="286058" cy="3404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6083FE5A-0230-3576-70D0-08E66D55AB52}"/>
              </a:ext>
            </a:extLst>
          </p:cNvPr>
          <p:cNvCxnSpPr>
            <a:cxnSpLocks/>
            <a:stCxn id="24" idx="7"/>
            <a:endCxn id="13" idx="3"/>
          </p:cNvCxnSpPr>
          <p:nvPr/>
        </p:nvCxnSpPr>
        <p:spPr>
          <a:xfrm flipV="1">
            <a:off x="4192011" y="1739684"/>
            <a:ext cx="326192" cy="3191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0177D521-B5F9-DECE-9FA0-164669C92BEE}"/>
              </a:ext>
            </a:extLst>
          </p:cNvPr>
          <p:cNvSpPr/>
          <p:nvPr/>
        </p:nvSpPr>
        <p:spPr>
          <a:xfrm>
            <a:off x="4263667" y="1914528"/>
            <a:ext cx="74338" cy="7324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C1B2597-10F2-EB8E-DB0B-FCFDB88BEDC6}"/>
              </a:ext>
            </a:extLst>
          </p:cNvPr>
          <p:cNvSpPr txBox="1"/>
          <p:nvPr/>
        </p:nvSpPr>
        <p:spPr>
          <a:xfrm>
            <a:off x="3942495" y="1724019"/>
            <a:ext cx="268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A</a:t>
            </a:r>
            <a:endParaRPr kumimoji="1" lang="zh-CN" altLang="en-US" sz="8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B98B0B5-EFD1-73FB-C46C-0DD1D4FE4179}"/>
              </a:ext>
            </a:extLst>
          </p:cNvPr>
          <p:cNvSpPr txBox="1"/>
          <p:nvPr/>
        </p:nvSpPr>
        <p:spPr>
          <a:xfrm>
            <a:off x="4491641" y="2122838"/>
            <a:ext cx="268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B</a:t>
            </a:r>
            <a:endParaRPr kumimoji="1" lang="zh-CN" altLang="en-US" sz="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E148A0C-5DF3-6013-9C44-271E21E9CDAB}"/>
              </a:ext>
            </a:extLst>
          </p:cNvPr>
          <p:cNvSpPr txBox="1"/>
          <p:nvPr/>
        </p:nvSpPr>
        <p:spPr>
          <a:xfrm>
            <a:off x="3986163" y="2038994"/>
            <a:ext cx="268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D</a:t>
            </a:r>
            <a:endParaRPr kumimoji="1" lang="zh-CN" altLang="en-US" sz="8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897CC76-63DE-B942-87D5-2B0516248754}"/>
              </a:ext>
            </a:extLst>
          </p:cNvPr>
          <p:cNvSpPr txBox="1"/>
          <p:nvPr/>
        </p:nvSpPr>
        <p:spPr>
          <a:xfrm>
            <a:off x="4395539" y="1480289"/>
            <a:ext cx="268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C</a:t>
            </a:r>
            <a:endParaRPr kumimoji="1" lang="zh-CN" altLang="en-US" sz="8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5DB9476-06DA-38E0-90A1-233531CB8265}"/>
              </a:ext>
            </a:extLst>
          </p:cNvPr>
          <p:cNvSpPr txBox="1"/>
          <p:nvPr/>
        </p:nvSpPr>
        <p:spPr>
          <a:xfrm>
            <a:off x="4174958" y="1742782"/>
            <a:ext cx="268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P</a:t>
            </a:r>
            <a:endParaRPr kumimoji="1"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15908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76750-2118-877C-C91B-2FE3C5BE3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68350AD5-73D9-C57C-2BD5-F19967C9485F}"/>
              </a:ext>
            </a:extLst>
          </p:cNvPr>
          <p:cNvSpPr/>
          <p:nvPr/>
        </p:nvSpPr>
        <p:spPr>
          <a:xfrm>
            <a:off x="5208192" y="124032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427A061-057D-4E7B-87F8-D86D8ACD0EBA}"/>
              </a:ext>
            </a:extLst>
          </p:cNvPr>
          <p:cNvSpPr/>
          <p:nvPr/>
        </p:nvSpPr>
        <p:spPr>
          <a:xfrm>
            <a:off x="4842174" y="3755005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ABD690A-8B78-F510-CF12-5111EF44DCEE}"/>
              </a:ext>
            </a:extLst>
          </p:cNvPr>
          <p:cNvSpPr/>
          <p:nvPr/>
        </p:nvSpPr>
        <p:spPr>
          <a:xfrm>
            <a:off x="6117338" y="371838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791D430F-581F-8562-8A0B-42F7C8C268F6}"/>
              </a:ext>
            </a:extLst>
          </p:cNvPr>
          <p:cNvSpPr/>
          <p:nvPr/>
        </p:nvSpPr>
        <p:spPr>
          <a:xfrm>
            <a:off x="4069591" y="323242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D649145-56D4-BE5D-D39C-1B39BD621007}"/>
              </a:ext>
            </a:extLst>
          </p:cNvPr>
          <p:cNvSpPr/>
          <p:nvPr/>
        </p:nvSpPr>
        <p:spPr>
          <a:xfrm>
            <a:off x="3536178" y="143942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CE38DB2-9D06-5D87-B40E-8040E84C7A2C}"/>
              </a:ext>
            </a:extLst>
          </p:cNvPr>
          <p:cNvSpPr/>
          <p:nvPr/>
        </p:nvSpPr>
        <p:spPr>
          <a:xfrm>
            <a:off x="3593864" y="197484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611769D-BD1D-0396-E1AB-B350C9E59EDC}"/>
              </a:ext>
            </a:extLst>
          </p:cNvPr>
          <p:cNvSpPr/>
          <p:nvPr/>
        </p:nvSpPr>
        <p:spPr>
          <a:xfrm>
            <a:off x="5735686" y="1476046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18E27C5-E969-936E-BF56-7BCB5693886D}"/>
              </a:ext>
            </a:extLst>
          </p:cNvPr>
          <p:cNvSpPr/>
          <p:nvPr/>
        </p:nvSpPr>
        <p:spPr>
          <a:xfrm>
            <a:off x="4507316" y="350898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3A02B9B-322A-BC80-98D8-F392DB724478}"/>
              </a:ext>
            </a:extLst>
          </p:cNvPr>
          <p:cNvSpPr/>
          <p:nvPr/>
        </p:nvSpPr>
        <p:spPr>
          <a:xfrm>
            <a:off x="4470147" y="215731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DF696A1-A0D9-F726-CF2F-E5C028F1FCA5}"/>
              </a:ext>
            </a:extLst>
          </p:cNvPr>
          <p:cNvSpPr/>
          <p:nvPr/>
        </p:nvSpPr>
        <p:spPr>
          <a:xfrm>
            <a:off x="5832628" y="106549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62425BC-9B5A-DB46-94E2-AE264A02CAB7}"/>
              </a:ext>
            </a:extLst>
          </p:cNvPr>
          <p:cNvSpPr/>
          <p:nvPr/>
        </p:nvSpPr>
        <p:spPr>
          <a:xfrm>
            <a:off x="4131525" y="176507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267ECE4-A062-FD90-080A-37C0892352FB}"/>
              </a:ext>
            </a:extLst>
          </p:cNvPr>
          <p:cNvSpPr/>
          <p:nvPr/>
        </p:nvSpPr>
        <p:spPr>
          <a:xfrm>
            <a:off x="3794652" y="149810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A72F0E84-7A0D-172A-01BF-AD53B4556AB9}"/>
              </a:ext>
            </a:extLst>
          </p:cNvPr>
          <p:cNvSpPr/>
          <p:nvPr/>
        </p:nvSpPr>
        <p:spPr>
          <a:xfrm>
            <a:off x="3870844" y="293559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C94A70F-70EE-6141-94C1-AB9CBAFE7BF2}"/>
              </a:ext>
            </a:extLst>
          </p:cNvPr>
          <p:cNvSpPr/>
          <p:nvPr/>
        </p:nvSpPr>
        <p:spPr>
          <a:xfrm>
            <a:off x="3707162" y="258013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A6D3736-0031-B9B5-1602-A8017CF65AE7}"/>
              </a:ext>
            </a:extLst>
          </p:cNvPr>
          <p:cNvSpPr/>
          <p:nvPr/>
        </p:nvSpPr>
        <p:spPr>
          <a:xfrm>
            <a:off x="5696218" y="410395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EFC52E0-0C64-0E0F-F4DA-74D0117DDC18}"/>
              </a:ext>
            </a:extLst>
          </p:cNvPr>
          <p:cNvSpPr/>
          <p:nvPr/>
        </p:nvSpPr>
        <p:spPr>
          <a:xfrm>
            <a:off x="5245361" y="396359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C781527-206B-3663-FCF6-5C03CB50E0CD}"/>
              </a:ext>
            </a:extLst>
          </p:cNvPr>
          <p:cNvSpPr/>
          <p:nvPr/>
        </p:nvSpPr>
        <p:spPr>
          <a:xfrm>
            <a:off x="5920657" y="353145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AC8C54A-F4B8-CFF9-EA4D-FEC820484E1A}"/>
              </a:ext>
            </a:extLst>
          </p:cNvPr>
          <p:cNvSpPr/>
          <p:nvPr/>
        </p:nvSpPr>
        <p:spPr>
          <a:xfrm>
            <a:off x="5505084" y="331158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DC20BBC-DC0C-3A19-F053-FAFE270EDD87}"/>
              </a:ext>
            </a:extLst>
          </p:cNvPr>
          <p:cNvSpPr/>
          <p:nvPr/>
        </p:nvSpPr>
        <p:spPr>
          <a:xfrm>
            <a:off x="4734957" y="251291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A47C34B-68CB-8DCA-250C-C5A14684F1C7}"/>
              </a:ext>
            </a:extLst>
          </p:cNvPr>
          <p:cNvSpPr/>
          <p:nvPr/>
        </p:nvSpPr>
        <p:spPr>
          <a:xfrm>
            <a:off x="5163689" y="293559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448C35D-3335-0AFF-BA78-1B018862EAE2}"/>
              </a:ext>
            </a:extLst>
          </p:cNvPr>
          <p:cNvSpPr/>
          <p:nvPr/>
        </p:nvSpPr>
        <p:spPr>
          <a:xfrm>
            <a:off x="4842174" y="146147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AF999B6-87C5-DC09-F24A-826C0B96BAF5}"/>
              </a:ext>
            </a:extLst>
          </p:cNvPr>
          <p:cNvSpPr/>
          <p:nvPr/>
        </p:nvSpPr>
        <p:spPr>
          <a:xfrm>
            <a:off x="5430746" y="169183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F7E1351-773B-E836-D20E-B8F7992C0E6C}"/>
              </a:ext>
            </a:extLst>
          </p:cNvPr>
          <p:cNvSpPr/>
          <p:nvPr/>
        </p:nvSpPr>
        <p:spPr>
          <a:xfrm>
            <a:off x="4507316" y="167716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9FEBE2A-AB9F-2D4D-6A6F-A23483C81FBB}"/>
              </a:ext>
            </a:extLst>
          </p:cNvPr>
          <p:cNvSpPr/>
          <p:nvPr/>
        </p:nvSpPr>
        <p:spPr>
          <a:xfrm>
            <a:off x="5078335" y="1844465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3357DFF-ACCB-AF59-A696-EFD5F3F186F9}"/>
              </a:ext>
            </a:extLst>
          </p:cNvPr>
          <p:cNvSpPr/>
          <p:nvPr/>
        </p:nvSpPr>
        <p:spPr>
          <a:xfrm>
            <a:off x="4535359" y="235939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9305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E0040-ADD2-08FA-1218-8CA6246B3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FF1FBCC5-9BC6-470D-B2E8-61FB949FFC9C}"/>
              </a:ext>
            </a:extLst>
          </p:cNvPr>
          <p:cNvSpPr/>
          <p:nvPr/>
        </p:nvSpPr>
        <p:spPr>
          <a:xfrm>
            <a:off x="5208192" y="124032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9411F5F-2903-2AAA-6305-E722D85C542F}"/>
              </a:ext>
            </a:extLst>
          </p:cNvPr>
          <p:cNvSpPr/>
          <p:nvPr/>
        </p:nvSpPr>
        <p:spPr>
          <a:xfrm>
            <a:off x="4842174" y="3755005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4E120222-E44B-EFC1-3AF1-DB099FE072C9}"/>
              </a:ext>
            </a:extLst>
          </p:cNvPr>
          <p:cNvSpPr/>
          <p:nvPr/>
        </p:nvSpPr>
        <p:spPr>
          <a:xfrm>
            <a:off x="6117338" y="371838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83119A7-CB18-798B-5F1A-3124DBA3C6F4}"/>
              </a:ext>
            </a:extLst>
          </p:cNvPr>
          <p:cNvSpPr/>
          <p:nvPr/>
        </p:nvSpPr>
        <p:spPr>
          <a:xfrm>
            <a:off x="4069591" y="323242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2A296C46-4C32-3D21-D176-C802601E8AA8}"/>
              </a:ext>
            </a:extLst>
          </p:cNvPr>
          <p:cNvSpPr/>
          <p:nvPr/>
        </p:nvSpPr>
        <p:spPr>
          <a:xfrm>
            <a:off x="3536178" y="143942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60B9D23-CA18-6F2F-9C35-7ACE3EA4EFC2}"/>
              </a:ext>
            </a:extLst>
          </p:cNvPr>
          <p:cNvSpPr/>
          <p:nvPr/>
        </p:nvSpPr>
        <p:spPr>
          <a:xfrm>
            <a:off x="3593864" y="197484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FF5BEEB-0702-3E71-0284-1AABED56F399}"/>
              </a:ext>
            </a:extLst>
          </p:cNvPr>
          <p:cNvSpPr/>
          <p:nvPr/>
        </p:nvSpPr>
        <p:spPr>
          <a:xfrm>
            <a:off x="5735686" y="1476046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142E1A9-FC1D-CEFA-53F5-D088AB51F922}"/>
              </a:ext>
            </a:extLst>
          </p:cNvPr>
          <p:cNvSpPr/>
          <p:nvPr/>
        </p:nvSpPr>
        <p:spPr>
          <a:xfrm>
            <a:off x="4507316" y="350898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7A7717E-EA7A-8A9C-2EB8-D0C20949FB50}"/>
              </a:ext>
            </a:extLst>
          </p:cNvPr>
          <p:cNvSpPr/>
          <p:nvPr/>
        </p:nvSpPr>
        <p:spPr>
          <a:xfrm>
            <a:off x="4470147" y="215731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5F459DA-53BD-8885-9DD6-ACCD4E4E0F88}"/>
              </a:ext>
            </a:extLst>
          </p:cNvPr>
          <p:cNvSpPr/>
          <p:nvPr/>
        </p:nvSpPr>
        <p:spPr>
          <a:xfrm>
            <a:off x="5832628" y="106549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E0E7731-7880-F6C7-0609-1DAA9F4613C7}"/>
              </a:ext>
            </a:extLst>
          </p:cNvPr>
          <p:cNvSpPr/>
          <p:nvPr/>
        </p:nvSpPr>
        <p:spPr>
          <a:xfrm>
            <a:off x="4131525" y="176507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0E0BD75-F413-9D71-33D3-0CEA53400EB4}"/>
              </a:ext>
            </a:extLst>
          </p:cNvPr>
          <p:cNvSpPr/>
          <p:nvPr/>
        </p:nvSpPr>
        <p:spPr>
          <a:xfrm>
            <a:off x="3794652" y="149810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E47BB6D4-283C-123E-39F6-501A5CEBF3A9}"/>
              </a:ext>
            </a:extLst>
          </p:cNvPr>
          <p:cNvSpPr/>
          <p:nvPr/>
        </p:nvSpPr>
        <p:spPr>
          <a:xfrm>
            <a:off x="3870844" y="293559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A5BD73F-EC83-FB6E-5A06-6730ED666D2A}"/>
              </a:ext>
            </a:extLst>
          </p:cNvPr>
          <p:cNvSpPr/>
          <p:nvPr/>
        </p:nvSpPr>
        <p:spPr>
          <a:xfrm>
            <a:off x="3707162" y="258013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3E7F62E-7B9A-3FBA-8AEC-E9181D735040}"/>
              </a:ext>
            </a:extLst>
          </p:cNvPr>
          <p:cNvSpPr/>
          <p:nvPr/>
        </p:nvSpPr>
        <p:spPr>
          <a:xfrm>
            <a:off x="5696218" y="410395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EFC4906-B076-7303-BA32-F0D00AF444CB}"/>
              </a:ext>
            </a:extLst>
          </p:cNvPr>
          <p:cNvSpPr/>
          <p:nvPr/>
        </p:nvSpPr>
        <p:spPr>
          <a:xfrm>
            <a:off x="5245361" y="396359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24A80E0-9011-24C9-9AF0-F706BD2B4F06}"/>
              </a:ext>
            </a:extLst>
          </p:cNvPr>
          <p:cNvSpPr/>
          <p:nvPr/>
        </p:nvSpPr>
        <p:spPr>
          <a:xfrm>
            <a:off x="5920657" y="353145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3ED5708-277D-7369-85EB-42917CA06FDE}"/>
              </a:ext>
            </a:extLst>
          </p:cNvPr>
          <p:cNvSpPr/>
          <p:nvPr/>
        </p:nvSpPr>
        <p:spPr>
          <a:xfrm>
            <a:off x="5505084" y="331158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9FCBB88-EA07-A1A8-C4AD-250A4BF2A68C}"/>
              </a:ext>
            </a:extLst>
          </p:cNvPr>
          <p:cNvSpPr/>
          <p:nvPr/>
        </p:nvSpPr>
        <p:spPr>
          <a:xfrm>
            <a:off x="4734957" y="251291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3569E6D-80EA-FD8B-2075-F298E11E2584}"/>
              </a:ext>
            </a:extLst>
          </p:cNvPr>
          <p:cNvSpPr/>
          <p:nvPr/>
        </p:nvSpPr>
        <p:spPr>
          <a:xfrm>
            <a:off x="5163689" y="293559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2F003A8-B120-967B-F833-61122750A1DD}"/>
              </a:ext>
            </a:extLst>
          </p:cNvPr>
          <p:cNvSpPr/>
          <p:nvPr/>
        </p:nvSpPr>
        <p:spPr>
          <a:xfrm>
            <a:off x="4842174" y="146147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7E71D3E-94B8-42D1-BE02-153DAE256154}"/>
              </a:ext>
            </a:extLst>
          </p:cNvPr>
          <p:cNvSpPr/>
          <p:nvPr/>
        </p:nvSpPr>
        <p:spPr>
          <a:xfrm>
            <a:off x="5430746" y="169183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626280D-05B1-25F4-CFC1-3142E4CEDC28}"/>
              </a:ext>
            </a:extLst>
          </p:cNvPr>
          <p:cNvSpPr/>
          <p:nvPr/>
        </p:nvSpPr>
        <p:spPr>
          <a:xfrm>
            <a:off x="4507316" y="167716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EAC4734-20E6-C2D0-0596-1F2C398F6CE0}"/>
              </a:ext>
            </a:extLst>
          </p:cNvPr>
          <p:cNvSpPr/>
          <p:nvPr/>
        </p:nvSpPr>
        <p:spPr>
          <a:xfrm>
            <a:off x="5078335" y="1844465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1509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7FCC1-3BA1-1451-4866-36CC5111D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80D5884B-8163-2C2F-2AAF-F5AAD7408D8E}"/>
              </a:ext>
            </a:extLst>
          </p:cNvPr>
          <p:cNvSpPr/>
          <p:nvPr/>
        </p:nvSpPr>
        <p:spPr>
          <a:xfrm>
            <a:off x="5208192" y="124032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7D1D9F0-DACC-C327-76F3-942990EA3AC1}"/>
              </a:ext>
            </a:extLst>
          </p:cNvPr>
          <p:cNvSpPr/>
          <p:nvPr/>
        </p:nvSpPr>
        <p:spPr>
          <a:xfrm>
            <a:off x="4842174" y="3755005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CA38CC92-FB19-4BC4-3E48-1DD54EAF47DA}"/>
              </a:ext>
            </a:extLst>
          </p:cNvPr>
          <p:cNvSpPr/>
          <p:nvPr/>
        </p:nvSpPr>
        <p:spPr>
          <a:xfrm>
            <a:off x="6117338" y="371838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79F9C1B-854D-7913-BAD8-ADD57624F2E7}"/>
              </a:ext>
            </a:extLst>
          </p:cNvPr>
          <p:cNvSpPr/>
          <p:nvPr/>
        </p:nvSpPr>
        <p:spPr>
          <a:xfrm>
            <a:off x="4069591" y="323242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9286A4E-BA84-6A52-C566-6C0CA5753C10}"/>
              </a:ext>
            </a:extLst>
          </p:cNvPr>
          <p:cNvSpPr/>
          <p:nvPr/>
        </p:nvSpPr>
        <p:spPr>
          <a:xfrm>
            <a:off x="3536178" y="143942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5795A7C-C11A-A537-F5D8-597AB973121B}"/>
              </a:ext>
            </a:extLst>
          </p:cNvPr>
          <p:cNvSpPr/>
          <p:nvPr/>
        </p:nvSpPr>
        <p:spPr>
          <a:xfrm>
            <a:off x="3593864" y="197484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65BA36A-061B-5362-3654-480B373B3E68}"/>
              </a:ext>
            </a:extLst>
          </p:cNvPr>
          <p:cNvSpPr/>
          <p:nvPr/>
        </p:nvSpPr>
        <p:spPr>
          <a:xfrm>
            <a:off x="5735686" y="1476046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6969952-3F84-7D10-FE5F-F2F97CB025B9}"/>
              </a:ext>
            </a:extLst>
          </p:cNvPr>
          <p:cNvSpPr/>
          <p:nvPr/>
        </p:nvSpPr>
        <p:spPr>
          <a:xfrm>
            <a:off x="4507316" y="350898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D87CF07-86D5-B640-76B6-D63D8972606C}"/>
              </a:ext>
            </a:extLst>
          </p:cNvPr>
          <p:cNvSpPr/>
          <p:nvPr/>
        </p:nvSpPr>
        <p:spPr>
          <a:xfrm>
            <a:off x="4470147" y="215731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F2A63E8-108B-CA0E-2A49-9209D201B213}"/>
              </a:ext>
            </a:extLst>
          </p:cNvPr>
          <p:cNvSpPr/>
          <p:nvPr/>
        </p:nvSpPr>
        <p:spPr>
          <a:xfrm>
            <a:off x="5832628" y="106549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5BCE288-ED02-9953-62DE-0216BC554719}"/>
              </a:ext>
            </a:extLst>
          </p:cNvPr>
          <p:cNvSpPr/>
          <p:nvPr/>
        </p:nvSpPr>
        <p:spPr>
          <a:xfrm>
            <a:off x="4131525" y="176507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474FC14-8870-66C0-2452-2C286D0F294A}"/>
              </a:ext>
            </a:extLst>
          </p:cNvPr>
          <p:cNvSpPr/>
          <p:nvPr/>
        </p:nvSpPr>
        <p:spPr>
          <a:xfrm>
            <a:off x="3794652" y="149810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8E838C44-5073-D084-A314-356C98070F84}"/>
              </a:ext>
            </a:extLst>
          </p:cNvPr>
          <p:cNvSpPr/>
          <p:nvPr/>
        </p:nvSpPr>
        <p:spPr>
          <a:xfrm>
            <a:off x="3870844" y="293559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743CECB-9863-9990-4A7F-3438412CE4A5}"/>
              </a:ext>
            </a:extLst>
          </p:cNvPr>
          <p:cNvSpPr/>
          <p:nvPr/>
        </p:nvSpPr>
        <p:spPr>
          <a:xfrm>
            <a:off x="3707162" y="258013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AA332A0-A20A-84AF-EA9F-C8BCFDF7960C}"/>
              </a:ext>
            </a:extLst>
          </p:cNvPr>
          <p:cNvSpPr/>
          <p:nvPr/>
        </p:nvSpPr>
        <p:spPr>
          <a:xfrm>
            <a:off x="5696218" y="410395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9870C88-179C-BE5B-C818-6B0156816073}"/>
              </a:ext>
            </a:extLst>
          </p:cNvPr>
          <p:cNvSpPr/>
          <p:nvPr/>
        </p:nvSpPr>
        <p:spPr>
          <a:xfrm>
            <a:off x="5245361" y="396359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DF71931-9772-BDEF-F36E-2007B4C3FA6C}"/>
              </a:ext>
            </a:extLst>
          </p:cNvPr>
          <p:cNvSpPr/>
          <p:nvPr/>
        </p:nvSpPr>
        <p:spPr>
          <a:xfrm>
            <a:off x="5920657" y="353145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1D75104-EA38-8EDA-BABC-00437D8E4AB7}"/>
              </a:ext>
            </a:extLst>
          </p:cNvPr>
          <p:cNvSpPr/>
          <p:nvPr/>
        </p:nvSpPr>
        <p:spPr>
          <a:xfrm>
            <a:off x="5505084" y="331158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A2F75D8-D537-9E88-456F-3767618DDE1A}"/>
              </a:ext>
            </a:extLst>
          </p:cNvPr>
          <p:cNvSpPr/>
          <p:nvPr/>
        </p:nvSpPr>
        <p:spPr>
          <a:xfrm>
            <a:off x="4734957" y="251291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9E47D72-72B3-0C17-753B-DCBBAF16039C}"/>
              </a:ext>
            </a:extLst>
          </p:cNvPr>
          <p:cNvSpPr/>
          <p:nvPr/>
        </p:nvSpPr>
        <p:spPr>
          <a:xfrm>
            <a:off x="5163689" y="293559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F5103A6-9260-FFF0-29B8-BA0757BDC296}"/>
              </a:ext>
            </a:extLst>
          </p:cNvPr>
          <p:cNvSpPr/>
          <p:nvPr/>
        </p:nvSpPr>
        <p:spPr>
          <a:xfrm>
            <a:off x="4842174" y="146147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D8F93D4-073C-C7C8-E27A-076421C5851E}"/>
              </a:ext>
            </a:extLst>
          </p:cNvPr>
          <p:cNvSpPr/>
          <p:nvPr/>
        </p:nvSpPr>
        <p:spPr>
          <a:xfrm>
            <a:off x="3503629" y="2815411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E0BB2B6-CDEE-135D-7918-B1C3F2115259}"/>
              </a:ext>
            </a:extLst>
          </p:cNvPr>
          <p:cNvSpPr/>
          <p:nvPr/>
        </p:nvSpPr>
        <p:spPr>
          <a:xfrm>
            <a:off x="4507316" y="167716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FB8AE56-5EA9-ECDD-AC6D-ADF6A0FA2E97}"/>
              </a:ext>
            </a:extLst>
          </p:cNvPr>
          <p:cNvSpPr/>
          <p:nvPr/>
        </p:nvSpPr>
        <p:spPr>
          <a:xfrm>
            <a:off x="3233633" y="223056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6B245A1-24BE-B28C-4B54-A8841995DEFF}"/>
              </a:ext>
            </a:extLst>
          </p:cNvPr>
          <p:cNvSpPr/>
          <p:nvPr/>
        </p:nvSpPr>
        <p:spPr>
          <a:xfrm>
            <a:off x="4535359" y="235939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EB0DE6D-14F7-1E13-78C4-22EAA20EC480}"/>
              </a:ext>
            </a:extLst>
          </p:cNvPr>
          <p:cNvSpPr/>
          <p:nvPr/>
        </p:nvSpPr>
        <p:spPr>
          <a:xfrm>
            <a:off x="5321998" y="172845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13B57AF-CDCA-418A-3D97-D019AD0C17B2}"/>
              </a:ext>
            </a:extLst>
          </p:cNvPr>
          <p:cNvSpPr/>
          <p:nvPr/>
        </p:nvSpPr>
        <p:spPr>
          <a:xfrm>
            <a:off x="4916512" y="2117326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B286BAC-76B5-65C1-7D62-4600516DDF01}"/>
              </a:ext>
            </a:extLst>
          </p:cNvPr>
          <p:cNvSpPr/>
          <p:nvPr/>
        </p:nvSpPr>
        <p:spPr>
          <a:xfrm>
            <a:off x="2903557" y="2992462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91BFC1F-C07C-C084-076A-AAEA1F6D4CF2}"/>
              </a:ext>
            </a:extLst>
          </p:cNvPr>
          <p:cNvSpPr/>
          <p:nvPr/>
        </p:nvSpPr>
        <p:spPr>
          <a:xfrm>
            <a:off x="3995253" y="1974847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E5D24C1-3CE2-E212-1E23-A9E959324731}"/>
              </a:ext>
            </a:extLst>
          </p:cNvPr>
          <p:cNvSpPr/>
          <p:nvPr/>
        </p:nvSpPr>
        <p:spPr>
          <a:xfrm>
            <a:off x="2749894" y="2543518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6489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03265-5826-A58E-8A33-295E8AB2F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4C5800B7-C9B1-3D98-1A0F-F31E30B7FCE5}"/>
              </a:ext>
            </a:extLst>
          </p:cNvPr>
          <p:cNvSpPr/>
          <p:nvPr/>
        </p:nvSpPr>
        <p:spPr>
          <a:xfrm>
            <a:off x="5208192" y="124032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A12D641-A6F2-06A4-A18E-77A33FD211D0}"/>
              </a:ext>
            </a:extLst>
          </p:cNvPr>
          <p:cNvSpPr/>
          <p:nvPr/>
        </p:nvSpPr>
        <p:spPr>
          <a:xfrm>
            <a:off x="4842174" y="3755005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459E5190-70FC-880A-C07F-F1255C3B66C4}"/>
              </a:ext>
            </a:extLst>
          </p:cNvPr>
          <p:cNvSpPr/>
          <p:nvPr/>
        </p:nvSpPr>
        <p:spPr>
          <a:xfrm>
            <a:off x="6117338" y="371838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B103C0C-6057-BF31-0CD9-2D8092D289FA}"/>
              </a:ext>
            </a:extLst>
          </p:cNvPr>
          <p:cNvSpPr/>
          <p:nvPr/>
        </p:nvSpPr>
        <p:spPr>
          <a:xfrm>
            <a:off x="4069591" y="323242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603A93E-E51D-89A9-33F1-FCA0BD80EB63}"/>
              </a:ext>
            </a:extLst>
          </p:cNvPr>
          <p:cNvSpPr/>
          <p:nvPr/>
        </p:nvSpPr>
        <p:spPr>
          <a:xfrm>
            <a:off x="3536178" y="143942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B40AF69-7C87-9900-1554-E4B1797D3073}"/>
              </a:ext>
            </a:extLst>
          </p:cNvPr>
          <p:cNvSpPr/>
          <p:nvPr/>
        </p:nvSpPr>
        <p:spPr>
          <a:xfrm>
            <a:off x="3593864" y="197484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F52685B-78B9-BC68-EAF9-07AC8754C8E3}"/>
              </a:ext>
            </a:extLst>
          </p:cNvPr>
          <p:cNvSpPr/>
          <p:nvPr/>
        </p:nvSpPr>
        <p:spPr>
          <a:xfrm>
            <a:off x="5735686" y="1476046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A643753-5C81-D2C9-FB7D-AD15D657FA63}"/>
              </a:ext>
            </a:extLst>
          </p:cNvPr>
          <p:cNvSpPr/>
          <p:nvPr/>
        </p:nvSpPr>
        <p:spPr>
          <a:xfrm>
            <a:off x="4507316" y="350898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3058C92-6269-7F86-3615-B38AC27A40BD}"/>
              </a:ext>
            </a:extLst>
          </p:cNvPr>
          <p:cNvSpPr/>
          <p:nvPr/>
        </p:nvSpPr>
        <p:spPr>
          <a:xfrm>
            <a:off x="4626784" y="231811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DDABDA0-42DB-300A-84D6-A59785CFA7F0}"/>
              </a:ext>
            </a:extLst>
          </p:cNvPr>
          <p:cNvSpPr/>
          <p:nvPr/>
        </p:nvSpPr>
        <p:spPr>
          <a:xfrm>
            <a:off x="5832628" y="106549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44C83B5-0E41-2FF2-93C1-4FE388CE3A73}"/>
              </a:ext>
            </a:extLst>
          </p:cNvPr>
          <p:cNvSpPr/>
          <p:nvPr/>
        </p:nvSpPr>
        <p:spPr>
          <a:xfrm>
            <a:off x="4131525" y="176507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0D2AB78-1D11-2F5A-9CCE-EA11743B1513}"/>
              </a:ext>
            </a:extLst>
          </p:cNvPr>
          <p:cNvSpPr/>
          <p:nvPr/>
        </p:nvSpPr>
        <p:spPr>
          <a:xfrm>
            <a:off x="3794652" y="149810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FFB01235-A2C1-3B27-8E53-3B8BDAF31CD0}"/>
              </a:ext>
            </a:extLst>
          </p:cNvPr>
          <p:cNvSpPr/>
          <p:nvPr/>
        </p:nvSpPr>
        <p:spPr>
          <a:xfrm>
            <a:off x="3870844" y="293559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F82A2E1-0643-902B-EC6C-4B5AA0156F44}"/>
              </a:ext>
            </a:extLst>
          </p:cNvPr>
          <p:cNvSpPr/>
          <p:nvPr/>
        </p:nvSpPr>
        <p:spPr>
          <a:xfrm>
            <a:off x="3707162" y="258013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EAD30B-32AA-7EA4-56E7-716A9C1DEDB8}"/>
              </a:ext>
            </a:extLst>
          </p:cNvPr>
          <p:cNvSpPr/>
          <p:nvPr/>
        </p:nvSpPr>
        <p:spPr>
          <a:xfrm>
            <a:off x="5696218" y="410395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7F08A45-FA6C-91F6-47F0-5A44218DDBFC}"/>
              </a:ext>
            </a:extLst>
          </p:cNvPr>
          <p:cNvSpPr/>
          <p:nvPr/>
        </p:nvSpPr>
        <p:spPr>
          <a:xfrm>
            <a:off x="5245361" y="396359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49CA55F-5B37-62B5-BE98-3947B2CE05F3}"/>
              </a:ext>
            </a:extLst>
          </p:cNvPr>
          <p:cNvSpPr/>
          <p:nvPr/>
        </p:nvSpPr>
        <p:spPr>
          <a:xfrm>
            <a:off x="5920657" y="353145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E2CB7D-55AB-8ACC-B02A-2F056090D54D}"/>
              </a:ext>
            </a:extLst>
          </p:cNvPr>
          <p:cNvSpPr/>
          <p:nvPr/>
        </p:nvSpPr>
        <p:spPr>
          <a:xfrm>
            <a:off x="5505084" y="331158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FEB0819-1464-332F-D111-E621D3DE7FA1}"/>
              </a:ext>
            </a:extLst>
          </p:cNvPr>
          <p:cNvSpPr/>
          <p:nvPr/>
        </p:nvSpPr>
        <p:spPr>
          <a:xfrm>
            <a:off x="4916512" y="265338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902A733-8CD6-656C-E7B2-F89EE87C418C}"/>
              </a:ext>
            </a:extLst>
          </p:cNvPr>
          <p:cNvSpPr/>
          <p:nvPr/>
        </p:nvSpPr>
        <p:spPr>
          <a:xfrm>
            <a:off x="5163689" y="293559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1D0B655-9686-5D0F-11DC-8143FDE4977C}"/>
              </a:ext>
            </a:extLst>
          </p:cNvPr>
          <p:cNvSpPr/>
          <p:nvPr/>
        </p:nvSpPr>
        <p:spPr>
          <a:xfrm>
            <a:off x="4842174" y="146147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D9CA426-D051-0169-24C7-F286CCB141C3}"/>
              </a:ext>
            </a:extLst>
          </p:cNvPr>
          <p:cNvSpPr/>
          <p:nvPr/>
        </p:nvSpPr>
        <p:spPr>
          <a:xfrm>
            <a:off x="5430746" y="169183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5B74097-00FA-676A-C395-9BDDCD44D38E}"/>
              </a:ext>
            </a:extLst>
          </p:cNvPr>
          <p:cNvSpPr/>
          <p:nvPr/>
        </p:nvSpPr>
        <p:spPr>
          <a:xfrm>
            <a:off x="4507316" y="167716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C866CB6-AE62-F7B2-33CF-C27457BDA62E}"/>
              </a:ext>
            </a:extLst>
          </p:cNvPr>
          <p:cNvSpPr/>
          <p:nvPr/>
        </p:nvSpPr>
        <p:spPr>
          <a:xfrm>
            <a:off x="5004843" y="1974847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0817A3C-015B-3A7F-3BDB-7BF21BB930B4}"/>
              </a:ext>
            </a:extLst>
          </p:cNvPr>
          <p:cNvSpPr/>
          <p:nvPr/>
        </p:nvSpPr>
        <p:spPr>
          <a:xfrm>
            <a:off x="4406203" y="232661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FF8416A-19BE-BC4A-AF10-4556F8308DF9}"/>
              </a:ext>
            </a:extLst>
          </p:cNvPr>
          <p:cNvSpPr/>
          <p:nvPr/>
        </p:nvSpPr>
        <p:spPr>
          <a:xfrm>
            <a:off x="4128560" y="2048088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15464CC4-FEF5-B803-9797-A848831306F0}"/>
              </a:ext>
            </a:extLst>
          </p:cNvPr>
          <p:cNvCxnSpPr>
            <a:cxnSpLocks/>
          </p:cNvCxnSpPr>
          <p:nvPr/>
        </p:nvCxnSpPr>
        <p:spPr>
          <a:xfrm>
            <a:off x="3593864" y="1313561"/>
            <a:ext cx="275126" cy="62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B4141D50-523B-D91B-6C93-6E4E8C447985}"/>
              </a:ext>
            </a:extLst>
          </p:cNvPr>
          <p:cNvCxnSpPr>
            <a:cxnSpLocks/>
          </p:cNvCxnSpPr>
          <p:nvPr/>
        </p:nvCxnSpPr>
        <p:spPr>
          <a:xfrm>
            <a:off x="4007457" y="1476046"/>
            <a:ext cx="272744" cy="201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500D73E2-D726-8314-1D11-6F252D2D7A3D}"/>
              </a:ext>
            </a:extLst>
          </p:cNvPr>
          <p:cNvCxnSpPr>
            <a:cxnSpLocks/>
          </p:cNvCxnSpPr>
          <p:nvPr/>
        </p:nvCxnSpPr>
        <p:spPr>
          <a:xfrm flipH="1">
            <a:off x="5994995" y="1138740"/>
            <a:ext cx="101005" cy="410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59335B53-FD99-59C3-DA21-10DA928E21EE}"/>
              </a:ext>
            </a:extLst>
          </p:cNvPr>
          <p:cNvCxnSpPr>
            <a:cxnSpLocks/>
          </p:cNvCxnSpPr>
          <p:nvPr/>
        </p:nvCxnSpPr>
        <p:spPr>
          <a:xfrm flipH="1">
            <a:off x="5696218" y="1677169"/>
            <a:ext cx="224439" cy="240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0F844BB9-C57A-7727-8161-AD2E40CC8AA7}"/>
              </a:ext>
            </a:extLst>
          </p:cNvPr>
          <p:cNvCxnSpPr>
            <a:cxnSpLocks/>
            <a:stCxn id="22" idx="5"/>
            <a:endCxn id="19" idx="1"/>
          </p:cNvCxnSpPr>
          <p:nvPr/>
        </p:nvCxnSpPr>
        <p:spPr>
          <a:xfrm>
            <a:off x="4194976" y="1827586"/>
            <a:ext cx="442695" cy="5012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A8EECAE-8258-7B59-AC57-F425EB19DF57}"/>
              </a:ext>
            </a:extLst>
          </p:cNvPr>
          <p:cNvCxnSpPr>
            <a:cxnSpLocks/>
            <a:stCxn id="24" idx="7"/>
            <a:endCxn id="13" idx="3"/>
          </p:cNvCxnSpPr>
          <p:nvPr/>
        </p:nvCxnSpPr>
        <p:spPr>
          <a:xfrm flipV="1">
            <a:off x="4192011" y="1739684"/>
            <a:ext cx="326192" cy="3191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31EA2AFA-66FD-5001-B49F-3A3326150658}"/>
              </a:ext>
            </a:extLst>
          </p:cNvPr>
          <p:cNvSpPr/>
          <p:nvPr/>
        </p:nvSpPr>
        <p:spPr>
          <a:xfrm>
            <a:off x="4263667" y="1914528"/>
            <a:ext cx="74338" cy="7324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159AE4F-9134-018E-33B4-95ACF62007AD}"/>
              </a:ext>
            </a:extLst>
          </p:cNvPr>
          <p:cNvSpPr txBox="1"/>
          <p:nvPr/>
        </p:nvSpPr>
        <p:spPr>
          <a:xfrm>
            <a:off x="3942495" y="1724019"/>
            <a:ext cx="268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A</a:t>
            </a:r>
            <a:endParaRPr kumimoji="1" lang="zh-CN" altLang="en-US" sz="8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C53DD47-11F6-A5FA-6C65-E6298B03D3D7}"/>
              </a:ext>
            </a:extLst>
          </p:cNvPr>
          <p:cNvSpPr txBox="1"/>
          <p:nvPr/>
        </p:nvSpPr>
        <p:spPr>
          <a:xfrm>
            <a:off x="4619027" y="1871055"/>
            <a:ext cx="268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B</a:t>
            </a:r>
            <a:endParaRPr kumimoji="1" lang="zh-CN" altLang="en-US" sz="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7077324-FC5C-8589-6318-7E3883CD843E}"/>
              </a:ext>
            </a:extLst>
          </p:cNvPr>
          <p:cNvSpPr txBox="1"/>
          <p:nvPr/>
        </p:nvSpPr>
        <p:spPr>
          <a:xfrm>
            <a:off x="3986163" y="2038994"/>
            <a:ext cx="268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D</a:t>
            </a:r>
            <a:endParaRPr kumimoji="1" lang="zh-CN" altLang="en-US" sz="8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4ED3BCE-A5F4-E16C-8192-93EB584B87AD}"/>
              </a:ext>
            </a:extLst>
          </p:cNvPr>
          <p:cNvSpPr txBox="1"/>
          <p:nvPr/>
        </p:nvSpPr>
        <p:spPr>
          <a:xfrm>
            <a:off x="4395539" y="1480289"/>
            <a:ext cx="268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C</a:t>
            </a:r>
            <a:endParaRPr kumimoji="1" lang="zh-CN" altLang="en-US" sz="8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EA84FD8-2F0D-4452-75A7-7F026D702802}"/>
              </a:ext>
            </a:extLst>
          </p:cNvPr>
          <p:cNvSpPr txBox="1"/>
          <p:nvPr/>
        </p:nvSpPr>
        <p:spPr>
          <a:xfrm>
            <a:off x="4162208" y="1720049"/>
            <a:ext cx="294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P1</a:t>
            </a:r>
            <a:endParaRPr kumimoji="1" lang="zh-CN" altLang="en-US" sz="800" dirty="0"/>
          </a:p>
        </p:txBody>
      </p: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6B54ADB-BAFE-3F5C-CD82-CB0C3D21F415}"/>
              </a:ext>
            </a:extLst>
          </p:cNvPr>
          <p:cNvCxnSpPr>
            <a:cxnSpLocks/>
            <a:stCxn id="16" idx="7"/>
            <a:endCxn id="14" idx="3"/>
          </p:cNvCxnSpPr>
          <p:nvPr/>
        </p:nvCxnSpPr>
        <p:spPr>
          <a:xfrm flipV="1">
            <a:off x="4469654" y="2037362"/>
            <a:ext cx="546076" cy="2999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F629E68E-805E-F8FD-0E8D-7A03DAB41AB3}"/>
              </a:ext>
            </a:extLst>
          </p:cNvPr>
          <p:cNvSpPr/>
          <p:nvPr/>
        </p:nvSpPr>
        <p:spPr>
          <a:xfrm>
            <a:off x="4563333" y="2223034"/>
            <a:ext cx="74338" cy="7324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A5CC998-41BD-E705-58A9-DFBDA6A1612F}"/>
              </a:ext>
            </a:extLst>
          </p:cNvPr>
          <p:cNvSpPr txBox="1"/>
          <p:nvPr/>
        </p:nvSpPr>
        <p:spPr>
          <a:xfrm>
            <a:off x="4482433" y="2047045"/>
            <a:ext cx="294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P2</a:t>
            </a:r>
            <a:endParaRPr kumimoji="1"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94407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EB179-F21F-308F-5327-2D34941B0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135AD624-50EE-8CDA-BB32-D5A262075C5B}"/>
              </a:ext>
            </a:extLst>
          </p:cNvPr>
          <p:cNvSpPr/>
          <p:nvPr/>
        </p:nvSpPr>
        <p:spPr>
          <a:xfrm>
            <a:off x="5208192" y="124032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5B4DA88-D2C2-FBFD-E988-F697ACFD6523}"/>
              </a:ext>
            </a:extLst>
          </p:cNvPr>
          <p:cNvSpPr/>
          <p:nvPr/>
        </p:nvSpPr>
        <p:spPr>
          <a:xfrm>
            <a:off x="4842174" y="3755005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EBED018-0CB7-FA4B-B9CD-153CB4D42EE6}"/>
              </a:ext>
            </a:extLst>
          </p:cNvPr>
          <p:cNvSpPr/>
          <p:nvPr/>
        </p:nvSpPr>
        <p:spPr>
          <a:xfrm>
            <a:off x="6117338" y="371838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CAADDA9-B526-A9AD-6F8C-5BA8ACFD76AA}"/>
              </a:ext>
            </a:extLst>
          </p:cNvPr>
          <p:cNvSpPr/>
          <p:nvPr/>
        </p:nvSpPr>
        <p:spPr>
          <a:xfrm>
            <a:off x="4069591" y="323242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46A5811-EE96-2F68-9F7A-A748A5B5B329}"/>
              </a:ext>
            </a:extLst>
          </p:cNvPr>
          <p:cNvSpPr/>
          <p:nvPr/>
        </p:nvSpPr>
        <p:spPr>
          <a:xfrm>
            <a:off x="3536178" y="143942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03F417B-3D9B-E711-3E04-3AC2090BBD39}"/>
              </a:ext>
            </a:extLst>
          </p:cNvPr>
          <p:cNvSpPr/>
          <p:nvPr/>
        </p:nvSpPr>
        <p:spPr>
          <a:xfrm>
            <a:off x="3593864" y="197484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96EC558-2DBA-DB99-EC39-1D26277D6B41}"/>
              </a:ext>
            </a:extLst>
          </p:cNvPr>
          <p:cNvSpPr/>
          <p:nvPr/>
        </p:nvSpPr>
        <p:spPr>
          <a:xfrm>
            <a:off x="5735686" y="1476046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CFC8610-2236-BE70-C8AC-56933B2826A7}"/>
              </a:ext>
            </a:extLst>
          </p:cNvPr>
          <p:cNvSpPr/>
          <p:nvPr/>
        </p:nvSpPr>
        <p:spPr>
          <a:xfrm>
            <a:off x="4507316" y="350898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8FEBE2F-E41E-6F5D-F59E-435CC84E3E9A}"/>
              </a:ext>
            </a:extLst>
          </p:cNvPr>
          <p:cNvSpPr/>
          <p:nvPr/>
        </p:nvSpPr>
        <p:spPr>
          <a:xfrm>
            <a:off x="4756661" y="243041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D907702-1628-41B0-9014-7389AF0136A3}"/>
              </a:ext>
            </a:extLst>
          </p:cNvPr>
          <p:cNvSpPr/>
          <p:nvPr/>
        </p:nvSpPr>
        <p:spPr>
          <a:xfrm>
            <a:off x="5832628" y="106549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6B35B8F-83F1-AF58-C998-018161BD72D6}"/>
              </a:ext>
            </a:extLst>
          </p:cNvPr>
          <p:cNvSpPr/>
          <p:nvPr/>
        </p:nvSpPr>
        <p:spPr>
          <a:xfrm>
            <a:off x="4131525" y="176507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DAF8B10-1A11-0088-8825-1E46F5909686}"/>
              </a:ext>
            </a:extLst>
          </p:cNvPr>
          <p:cNvSpPr/>
          <p:nvPr/>
        </p:nvSpPr>
        <p:spPr>
          <a:xfrm>
            <a:off x="3794652" y="149810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2A1F3B3-A91F-DBAE-8A7C-E6399E244E7F}"/>
              </a:ext>
            </a:extLst>
          </p:cNvPr>
          <p:cNvSpPr/>
          <p:nvPr/>
        </p:nvSpPr>
        <p:spPr>
          <a:xfrm>
            <a:off x="3870844" y="293559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FCD1D18-62DE-F084-8AB9-E0DD50BE0029}"/>
              </a:ext>
            </a:extLst>
          </p:cNvPr>
          <p:cNvSpPr/>
          <p:nvPr/>
        </p:nvSpPr>
        <p:spPr>
          <a:xfrm>
            <a:off x="3707162" y="258013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5A23333-5888-81ED-7AB6-06ADA9B2BF52}"/>
              </a:ext>
            </a:extLst>
          </p:cNvPr>
          <p:cNvSpPr/>
          <p:nvPr/>
        </p:nvSpPr>
        <p:spPr>
          <a:xfrm>
            <a:off x="5696218" y="410395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B4321E7-9C66-4358-2866-21EE2392F757}"/>
              </a:ext>
            </a:extLst>
          </p:cNvPr>
          <p:cNvSpPr/>
          <p:nvPr/>
        </p:nvSpPr>
        <p:spPr>
          <a:xfrm>
            <a:off x="5245361" y="396359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E77775C-2DAA-04EE-23AD-39ED520B4597}"/>
              </a:ext>
            </a:extLst>
          </p:cNvPr>
          <p:cNvSpPr/>
          <p:nvPr/>
        </p:nvSpPr>
        <p:spPr>
          <a:xfrm>
            <a:off x="5920657" y="353145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740DAF6-0D08-1357-7FB7-A301ACEF1B6D}"/>
              </a:ext>
            </a:extLst>
          </p:cNvPr>
          <p:cNvSpPr/>
          <p:nvPr/>
        </p:nvSpPr>
        <p:spPr>
          <a:xfrm>
            <a:off x="5505084" y="331158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3E49827-B41C-D959-8BB4-17F6B299F905}"/>
              </a:ext>
            </a:extLst>
          </p:cNvPr>
          <p:cNvSpPr/>
          <p:nvPr/>
        </p:nvSpPr>
        <p:spPr>
          <a:xfrm>
            <a:off x="4916512" y="265338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FE0F00C-22D4-584A-8A52-E077130D8F13}"/>
              </a:ext>
            </a:extLst>
          </p:cNvPr>
          <p:cNvSpPr/>
          <p:nvPr/>
        </p:nvSpPr>
        <p:spPr>
          <a:xfrm>
            <a:off x="5163689" y="293559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AA57601-925C-15C7-C3BE-7233B96875A1}"/>
              </a:ext>
            </a:extLst>
          </p:cNvPr>
          <p:cNvSpPr/>
          <p:nvPr/>
        </p:nvSpPr>
        <p:spPr>
          <a:xfrm>
            <a:off x="4842174" y="146147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1DC4610-A5FA-52B6-0F7C-A8F6FA826504}"/>
              </a:ext>
            </a:extLst>
          </p:cNvPr>
          <p:cNvSpPr/>
          <p:nvPr/>
        </p:nvSpPr>
        <p:spPr>
          <a:xfrm>
            <a:off x="5430746" y="169183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4BF5D03-C42C-2267-F2D4-D5EBCA2A901A}"/>
              </a:ext>
            </a:extLst>
          </p:cNvPr>
          <p:cNvSpPr/>
          <p:nvPr/>
        </p:nvSpPr>
        <p:spPr>
          <a:xfrm>
            <a:off x="4507316" y="167716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6D4C77A-5DA3-A250-AF73-612FDC1C1F06}"/>
              </a:ext>
            </a:extLst>
          </p:cNvPr>
          <p:cNvSpPr/>
          <p:nvPr/>
        </p:nvSpPr>
        <p:spPr>
          <a:xfrm>
            <a:off x="5004843" y="1974847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9098EBE2-60C1-6527-C917-55513EFFCE90}"/>
              </a:ext>
            </a:extLst>
          </p:cNvPr>
          <p:cNvCxnSpPr>
            <a:cxnSpLocks/>
          </p:cNvCxnSpPr>
          <p:nvPr/>
        </p:nvCxnSpPr>
        <p:spPr>
          <a:xfrm>
            <a:off x="3593864" y="1313561"/>
            <a:ext cx="275126" cy="62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9B6426A6-1660-0DEE-5600-71F4A82BA2C9}"/>
              </a:ext>
            </a:extLst>
          </p:cNvPr>
          <p:cNvCxnSpPr>
            <a:cxnSpLocks/>
          </p:cNvCxnSpPr>
          <p:nvPr/>
        </p:nvCxnSpPr>
        <p:spPr>
          <a:xfrm>
            <a:off x="4007457" y="1476046"/>
            <a:ext cx="272744" cy="201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5946757D-B17C-6099-D375-9B73F574CE50}"/>
              </a:ext>
            </a:extLst>
          </p:cNvPr>
          <p:cNvCxnSpPr>
            <a:cxnSpLocks/>
          </p:cNvCxnSpPr>
          <p:nvPr/>
        </p:nvCxnSpPr>
        <p:spPr>
          <a:xfrm flipH="1">
            <a:off x="5994995" y="1138740"/>
            <a:ext cx="101005" cy="410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C41409F3-E11C-8BEB-82C3-E0089EA5A0BA}"/>
              </a:ext>
            </a:extLst>
          </p:cNvPr>
          <p:cNvCxnSpPr>
            <a:cxnSpLocks/>
          </p:cNvCxnSpPr>
          <p:nvPr/>
        </p:nvCxnSpPr>
        <p:spPr>
          <a:xfrm flipH="1">
            <a:off x="5696218" y="1677169"/>
            <a:ext cx="224439" cy="240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2A663A-B3D1-223F-5227-0B1B954B55F0}"/>
              </a:ext>
            </a:extLst>
          </p:cNvPr>
          <p:cNvCxnSpPr>
            <a:cxnSpLocks/>
            <a:stCxn id="22" idx="5"/>
            <a:endCxn id="19" idx="1"/>
          </p:cNvCxnSpPr>
          <p:nvPr/>
        </p:nvCxnSpPr>
        <p:spPr>
          <a:xfrm>
            <a:off x="4194976" y="1827586"/>
            <a:ext cx="572572" cy="6135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4A01AC30-196C-1D72-5FC2-A96371AB0784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685933" y="1739684"/>
            <a:ext cx="832270" cy="6516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AE72D796-D50D-BD39-A0AD-4DE923BBCF2B}"/>
              </a:ext>
            </a:extLst>
          </p:cNvPr>
          <p:cNvSpPr/>
          <p:nvPr/>
        </p:nvSpPr>
        <p:spPr>
          <a:xfrm>
            <a:off x="4244133" y="1886568"/>
            <a:ext cx="74338" cy="7324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0067819-2EEF-EDE2-3D23-D4FC37B41DF8}"/>
              </a:ext>
            </a:extLst>
          </p:cNvPr>
          <p:cNvSpPr txBox="1"/>
          <p:nvPr/>
        </p:nvSpPr>
        <p:spPr>
          <a:xfrm>
            <a:off x="3942495" y="1724019"/>
            <a:ext cx="268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A</a:t>
            </a:r>
            <a:endParaRPr kumimoji="1" lang="zh-CN" altLang="en-US" sz="8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C929918-8D10-779F-0A11-D07111E8AD8C}"/>
              </a:ext>
            </a:extLst>
          </p:cNvPr>
          <p:cNvSpPr txBox="1"/>
          <p:nvPr/>
        </p:nvSpPr>
        <p:spPr>
          <a:xfrm>
            <a:off x="4619027" y="1871055"/>
            <a:ext cx="268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B</a:t>
            </a:r>
            <a:endParaRPr kumimoji="1" lang="zh-CN" altLang="en-US" sz="8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A332FFE-271B-B78C-87FB-7BAD954BE3E7}"/>
              </a:ext>
            </a:extLst>
          </p:cNvPr>
          <p:cNvSpPr txBox="1"/>
          <p:nvPr/>
        </p:nvSpPr>
        <p:spPr>
          <a:xfrm>
            <a:off x="4395539" y="1480289"/>
            <a:ext cx="268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C</a:t>
            </a:r>
            <a:endParaRPr kumimoji="1" lang="zh-CN" altLang="en-US" sz="8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63CE8AD-E53D-D351-42C1-CFAD0F241467}"/>
              </a:ext>
            </a:extLst>
          </p:cNvPr>
          <p:cNvSpPr txBox="1"/>
          <p:nvPr/>
        </p:nvSpPr>
        <p:spPr>
          <a:xfrm>
            <a:off x="4141340" y="1701293"/>
            <a:ext cx="294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P1</a:t>
            </a:r>
            <a:endParaRPr kumimoji="1" lang="zh-CN" altLang="en-US" sz="800" dirty="0"/>
          </a:p>
        </p:txBody>
      </p: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CF78C855-E7BB-0B9D-ACCB-881A7F74B5EC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3843367" y="2037362"/>
            <a:ext cx="1172363" cy="7770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E3635DC3-9792-916D-552A-6F54A0BFF82D}"/>
              </a:ext>
            </a:extLst>
          </p:cNvPr>
          <p:cNvSpPr/>
          <p:nvPr/>
        </p:nvSpPr>
        <p:spPr>
          <a:xfrm>
            <a:off x="4595119" y="2254715"/>
            <a:ext cx="74338" cy="7324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E24B7F2-6662-A658-BD57-6FAE67AF0947}"/>
              </a:ext>
            </a:extLst>
          </p:cNvPr>
          <p:cNvSpPr txBox="1"/>
          <p:nvPr/>
        </p:nvSpPr>
        <p:spPr>
          <a:xfrm>
            <a:off x="4469891" y="2013377"/>
            <a:ext cx="294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P2</a:t>
            </a:r>
            <a:endParaRPr kumimoji="1" lang="zh-CN" altLang="en-US" sz="800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688302DE-27F4-F622-8D62-450D3D32DBE6}"/>
              </a:ext>
            </a:extLst>
          </p:cNvPr>
          <p:cNvCxnSpPr>
            <a:cxnSpLocks/>
            <a:stCxn id="10" idx="4"/>
            <a:endCxn id="3" idx="0"/>
          </p:cNvCxnSpPr>
          <p:nvPr/>
        </p:nvCxnSpPr>
        <p:spPr>
          <a:xfrm>
            <a:off x="3631033" y="2048088"/>
            <a:ext cx="113298" cy="5320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53619ED0-0C9F-CF02-2C09-6C97CAADCDDC}"/>
              </a:ext>
            </a:extLst>
          </p:cNvPr>
          <p:cNvSpPr/>
          <p:nvPr/>
        </p:nvSpPr>
        <p:spPr>
          <a:xfrm>
            <a:off x="3651627" y="2339623"/>
            <a:ext cx="74338" cy="7324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D8E2EA81-75B1-C37F-8DA9-EBA122BF3E16}"/>
              </a:ext>
            </a:extLst>
          </p:cNvPr>
          <p:cNvCxnSpPr>
            <a:cxnSpLocks/>
            <a:stCxn id="3" idx="5"/>
            <a:endCxn id="2" idx="1"/>
          </p:cNvCxnSpPr>
          <p:nvPr/>
        </p:nvCxnSpPr>
        <p:spPr>
          <a:xfrm>
            <a:off x="3770613" y="2642654"/>
            <a:ext cx="111118" cy="3036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45F19C1A-F4B2-490D-1DD2-B2A6EF49DA00}"/>
              </a:ext>
            </a:extLst>
          </p:cNvPr>
          <p:cNvSpPr/>
          <p:nvPr/>
        </p:nvSpPr>
        <p:spPr>
          <a:xfrm>
            <a:off x="3801670" y="2773327"/>
            <a:ext cx="74338" cy="7324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8086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27B15D1-BFE9-0BEE-53E5-E9D4175953ED}"/>
              </a:ext>
            </a:extLst>
          </p:cNvPr>
          <p:cNvSpPr txBox="1"/>
          <p:nvPr/>
        </p:nvSpPr>
        <p:spPr>
          <a:xfrm>
            <a:off x="2004150" y="324257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局部放大图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8ABDDF-2413-54FC-82AE-997A50728DC2}"/>
              </a:ext>
            </a:extLst>
          </p:cNvPr>
          <p:cNvSpPr/>
          <p:nvPr/>
        </p:nvSpPr>
        <p:spPr>
          <a:xfrm>
            <a:off x="4196421" y="3600557"/>
            <a:ext cx="225631" cy="1147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3BDC4C-95A7-0FB9-2239-E67C9595BE0A}"/>
              </a:ext>
            </a:extLst>
          </p:cNvPr>
          <p:cNvSpPr txBox="1"/>
          <p:nvPr/>
        </p:nvSpPr>
        <p:spPr>
          <a:xfrm>
            <a:off x="4422052" y="3530975"/>
            <a:ext cx="153118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第四系顶部砾石含水层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73101B2-3621-F4CC-9BB2-84D3C11E73D4}"/>
              </a:ext>
            </a:extLst>
          </p:cNvPr>
          <p:cNvSpPr txBox="1"/>
          <p:nvPr/>
        </p:nvSpPr>
        <p:spPr>
          <a:xfrm>
            <a:off x="4075840" y="332410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图例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AB21CD9-B4EF-FE9F-E334-C0B11ED5082D}"/>
              </a:ext>
            </a:extLst>
          </p:cNvPr>
          <p:cNvSpPr/>
          <p:nvPr/>
        </p:nvSpPr>
        <p:spPr>
          <a:xfrm>
            <a:off x="4196421" y="3819202"/>
            <a:ext cx="225631" cy="114751"/>
          </a:xfrm>
          <a:prstGeom prst="rect">
            <a:avLst/>
          </a:prstGeom>
          <a:solidFill>
            <a:srgbClr val="1F48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F9A7B3B-425C-844B-3803-8C234834013A}"/>
              </a:ext>
            </a:extLst>
          </p:cNvPr>
          <p:cNvSpPr txBox="1"/>
          <p:nvPr/>
        </p:nvSpPr>
        <p:spPr>
          <a:xfrm>
            <a:off x="4422049" y="3748716"/>
            <a:ext cx="8643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隔水层</a:t>
            </a:r>
            <a:r>
              <a:rPr lang="en-US" altLang="zh-CN" sz="1050" dirty="0"/>
              <a:t>1</a:t>
            </a:r>
            <a:r>
              <a:rPr lang="zh-CN" altLang="en-US" sz="1050" dirty="0"/>
              <a:t>、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998553A-BE22-BF86-5CCB-BB684538456F}"/>
              </a:ext>
            </a:extLst>
          </p:cNvPr>
          <p:cNvSpPr/>
          <p:nvPr/>
        </p:nvSpPr>
        <p:spPr>
          <a:xfrm>
            <a:off x="4196419" y="4015742"/>
            <a:ext cx="225631" cy="114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343A97E-5E6A-2291-B5AA-1181799318C9}"/>
              </a:ext>
            </a:extLst>
          </p:cNvPr>
          <p:cNvSpPr txBox="1"/>
          <p:nvPr/>
        </p:nvSpPr>
        <p:spPr>
          <a:xfrm>
            <a:off x="4422049" y="3946230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第四系底部砾石含水层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555099-EAB5-CEB5-93A1-21A7FA64E463}"/>
              </a:ext>
            </a:extLst>
          </p:cNvPr>
          <p:cNvSpPr/>
          <p:nvPr/>
        </p:nvSpPr>
        <p:spPr>
          <a:xfrm>
            <a:off x="4196418" y="4206609"/>
            <a:ext cx="225631" cy="1147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C438ABB-BC80-53BA-0C50-177B9AE2A925}"/>
              </a:ext>
            </a:extLst>
          </p:cNvPr>
          <p:cNvSpPr txBox="1"/>
          <p:nvPr/>
        </p:nvSpPr>
        <p:spPr>
          <a:xfrm>
            <a:off x="4422049" y="4158914"/>
            <a:ext cx="1943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石盒子、大煤顶部砂岩含水层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7E7EAB8-0693-3F3C-9E55-BBE7F1D5AACA}"/>
              </a:ext>
            </a:extLst>
          </p:cNvPr>
          <p:cNvSpPr/>
          <p:nvPr/>
        </p:nvSpPr>
        <p:spPr>
          <a:xfrm>
            <a:off x="4196418" y="4393441"/>
            <a:ext cx="225631" cy="114751"/>
          </a:xfrm>
          <a:prstGeom prst="rect">
            <a:avLst/>
          </a:prstGeom>
          <a:solidFill>
            <a:srgbClr val="00D2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ACB831D-038E-844F-1234-3BDBFEC32EAA}"/>
              </a:ext>
            </a:extLst>
          </p:cNvPr>
          <p:cNvSpPr txBox="1"/>
          <p:nvPr/>
        </p:nvSpPr>
        <p:spPr>
          <a:xfrm>
            <a:off x="4422049" y="4345844"/>
            <a:ext cx="14638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隔水层</a:t>
            </a:r>
            <a:r>
              <a:rPr lang="en-US" altLang="zh-CN" sz="1050" dirty="0"/>
              <a:t>3</a:t>
            </a:r>
            <a:r>
              <a:rPr lang="zh-CN" altLang="en-US" sz="1050" dirty="0"/>
              <a:t>、</a:t>
            </a:r>
            <a:r>
              <a:rPr lang="en-US" altLang="zh-CN" sz="1050" dirty="0"/>
              <a:t>4</a:t>
            </a:r>
            <a:r>
              <a:rPr lang="zh-CN" altLang="en-US" sz="1050" dirty="0"/>
              <a:t>、</a:t>
            </a:r>
            <a:r>
              <a:rPr lang="en-US" altLang="zh-CN" sz="1050" dirty="0"/>
              <a:t>7</a:t>
            </a:r>
            <a:r>
              <a:rPr lang="zh-CN" altLang="en-US" sz="1050" dirty="0"/>
              <a:t>、</a:t>
            </a:r>
            <a:r>
              <a:rPr lang="en-US" altLang="zh-CN" sz="1050" dirty="0"/>
              <a:t>9</a:t>
            </a:r>
            <a:r>
              <a:rPr lang="zh-CN" altLang="en-US" sz="1050" dirty="0"/>
              <a:t>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0AEA0B4-4129-7F70-17BC-84BA20DBC4D5}"/>
              </a:ext>
            </a:extLst>
          </p:cNvPr>
          <p:cNvSpPr/>
          <p:nvPr/>
        </p:nvSpPr>
        <p:spPr>
          <a:xfrm>
            <a:off x="4196418" y="4606125"/>
            <a:ext cx="225631" cy="114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B3640C6-56EC-AAB6-8BD4-21683CA03041}"/>
              </a:ext>
            </a:extLst>
          </p:cNvPr>
          <p:cNvSpPr txBox="1"/>
          <p:nvPr/>
        </p:nvSpPr>
        <p:spPr>
          <a:xfrm>
            <a:off x="4422049" y="4558528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2#</a:t>
            </a:r>
            <a:r>
              <a:rPr lang="zh-CN" altLang="en-US" sz="1050" dirty="0"/>
              <a:t>、</a:t>
            </a:r>
            <a:r>
              <a:rPr lang="en-US" altLang="zh-CN" sz="1050" dirty="0"/>
              <a:t>5#</a:t>
            </a:r>
            <a:r>
              <a:rPr lang="zh-CN" altLang="en-US" sz="1050" dirty="0"/>
              <a:t>、</a:t>
            </a:r>
            <a:r>
              <a:rPr lang="en-US" altLang="zh-CN" sz="1050" dirty="0"/>
              <a:t>9#</a:t>
            </a:r>
            <a:r>
              <a:rPr lang="zh-CN" altLang="en-US" sz="1050" dirty="0"/>
              <a:t>煤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9543634-506E-8571-E93B-D2082B5CDCF8}"/>
              </a:ext>
            </a:extLst>
          </p:cNvPr>
          <p:cNvSpPr/>
          <p:nvPr/>
        </p:nvSpPr>
        <p:spPr>
          <a:xfrm>
            <a:off x="4196418" y="4827407"/>
            <a:ext cx="225631" cy="11475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1D9D783-4B74-2306-E126-AF1C06E9E9CF}"/>
              </a:ext>
            </a:extLst>
          </p:cNvPr>
          <p:cNvSpPr txBox="1"/>
          <p:nvPr/>
        </p:nvSpPr>
        <p:spPr>
          <a:xfrm>
            <a:off x="4422049" y="4779810"/>
            <a:ext cx="2069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野青、伏青、奥陶系灰岩含水层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4072FB1-815C-C398-9785-B0E436D9B358}"/>
              </a:ext>
            </a:extLst>
          </p:cNvPr>
          <p:cNvSpPr/>
          <p:nvPr/>
        </p:nvSpPr>
        <p:spPr>
          <a:xfrm>
            <a:off x="4196418" y="5046097"/>
            <a:ext cx="225631" cy="1147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14103F2-4820-6B3D-D3B4-25834A433A49}"/>
              </a:ext>
            </a:extLst>
          </p:cNvPr>
          <p:cNvSpPr txBox="1"/>
          <p:nvPr/>
        </p:nvSpPr>
        <p:spPr>
          <a:xfrm>
            <a:off x="4422049" y="4998500"/>
            <a:ext cx="13452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隔水层</a:t>
            </a:r>
            <a:r>
              <a:rPr lang="en-US" altLang="zh-CN" sz="1050" dirty="0"/>
              <a:t>5</a:t>
            </a:r>
            <a:r>
              <a:rPr lang="zh-CN" altLang="en-US" sz="1050" dirty="0"/>
              <a:t>、</a:t>
            </a:r>
            <a:r>
              <a:rPr lang="en-US" altLang="zh-CN" sz="1050" dirty="0"/>
              <a:t>6</a:t>
            </a:r>
            <a:r>
              <a:rPr lang="zh-CN" altLang="en-US" sz="1050" dirty="0"/>
              <a:t>、</a:t>
            </a:r>
            <a:r>
              <a:rPr lang="en-US" altLang="zh-CN" sz="1050" dirty="0"/>
              <a:t>8</a:t>
            </a:r>
            <a:r>
              <a:rPr lang="zh-CN" altLang="en-US" sz="1050" dirty="0"/>
              <a:t>、</a:t>
            </a:r>
            <a:r>
              <a:rPr lang="en-US" altLang="zh-CN" sz="1050" dirty="0"/>
              <a:t>10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4BD36AC-4E62-859F-CA85-42F438FFD287}"/>
              </a:ext>
            </a:extLst>
          </p:cNvPr>
          <p:cNvSpPr/>
          <p:nvPr/>
        </p:nvSpPr>
        <p:spPr>
          <a:xfrm>
            <a:off x="4196418" y="5240825"/>
            <a:ext cx="225631" cy="1147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415ACC0-A047-5432-3719-16DEE229FDC6}"/>
              </a:ext>
            </a:extLst>
          </p:cNvPr>
          <p:cNvSpPr txBox="1"/>
          <p:nvPr/>
        </p:nvSpPr>
        <p:spPr>
          <a:xfrm>
            <a:off x="4422049" y="5184556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大青、本溪灰岩含水层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DC36CA44-1D0A-DC4D-C2D4-67D58275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356" y="3746122"/>
            <a:ext cx="1346200" cy="10795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FF0A8A3D-C6C6-BE8E-8D4E-EE1C7590B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34" y="90383"/>
            <a:ext cx="7772400" cy="3136932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53D49BD2-B66B-45AE-12BB-7ADE8CD55756}"/>
              </a:ext>
            </a:extLst>
          </p:cNvPr>
          <p:cNvCxnSpPr/>
          <p:nvPr/>
        </p:nvCxnSpPr>
        <p:spPr>
          <a:xfrm>
            <a:off x="1674421" y="2660073"/>
            <a:ext cx="166254" cy="902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5BF92FBF-C061-02EC-C5D9-5EA3A5DCF337}"/>
              </a:ext>
            </a:extLst>
          </p:cNvPr>
          <p:cNvSpPr/>
          <p:nvPr/>
        </p:nvSpPr>
        <p:spPr>
          <a:xfrm>
            <a:off x="4196418" y="5447760"/>
            <a:ext cx="225631" cy="114751"/>
          </a:xfrm>
          <a:prstGeom prst="rect">
            <a:avLst/>
          </a:prstGeom>
          <a:solidFill>
            <a:srgbClr val="8571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494E546-A8EB-7684-0693-6FD7D2117154}"/>
              </a:ext>
            </a:extLst>
          </p:cNvPr>
          <p:cNvSpPr txBox="1"/>
          <p:nvPr/>
        </p:nvSpPr>
        <p:spPr>
          <a:xfrm>
            <a:off x="4422049" y="5391491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大青、本溪灰岩含水层</a:t>
            </a:r>
          </a:p>
        </p:txBody>
      </p:sp>
    </p:spTree>
    <p:extLst>
      <p:ext uri="{BB962C8B-B14F-4D97-AF65-F5344CB8AC3E}">
        <p14:creationId xmlns:p14="http://schemas.microsoft.com/office/powerpoint/2010/main" val="1349491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5921C69-7F91-BE5D-7AC5-310488224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28" y="0"/>
            <a:ext cx="7772400" cy="4651979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7615DD78-78C1-1ED7-1BE1-A20C5104A09C}"/>
              </a:ext>
            </a:extLst>
          </p:cNvPr>
          <p:cNvCxnSpPr/>
          <p:nvPr/>
        </p:nvCxnSpPr>
        <p:spPr>
          <a:xfrm>
            <a:off x="5070764" y="4156364"/>
            <a:ext cx="807522" cy="1140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CF8FBFFA-1BD7-DC9A-5BB6-AF8FD951F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039" y="5189473"/>
            <a:ext cx="1267196" cy="123903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9CF09D1-79C0-0EBA-9DAA-D5782DD6890C}"/>
              </a:ext>
            </a:extLst>
          </p:cNvPr>
          <p:cNvSpPr txBox="1"/>
          <p:nvPr/>
        </p:nvSpPr>
        <p:spPr>
          <a:xfrm>
            <a:off x="5695890" y="483568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局部展示</a:t>
            </a:r>
          </a:p>
        </p:txBody>
      </p:sp>
    </p:spTree>
    <p:extLst>
      <p:ext uri="{BB962C8B-B14F-4D97-AF65-F5344CB8AC3E}">
        <p14:creationId xmlns:p14="http://schemas.microsoft.com/office/powerpoint/2010/main" val="212542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97EB28D8-8426-3516-5054-A60979C9ED12}"/>
              </a:ext>
            </a:extLst>
          </p:cNvPr>
          <p:cNvCxnSpPr>
            <a:cxnSpLocks/>
          </p:cNvCxnSpPr>
          <p:nvPr/>
        </p:nvCxnSpPr>
        <p:spPr>
          <a:xfrm>
            <a:off x="5134303" y="1763508"/>
            <a:ext cx="1161394" cy="22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1775EB27-E592-31F0-2683-15077B0A28EF}"/>
              </a:ext>
            </a:extLst>
          </p:cNvPr>
          <p:cNvCxnSpPr>
            <a:cxnSpLocks/>
          </p:cNvCxnSpPr>
          <p:nvPr/>
        </p:nvCxnSpPr>
        <p:spPr>
          <a:xfrm>
            <a:off x="6290441" y="1765738"/>
            <a:ext cx="0" cy="11140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9F26926D-3FC8-0A78-860A-CE3A775EDD66}"/>
              </a:ext>
            </a:extLst>
          </p:cNvPr>
          <p:cNvCxnSpPr>
            <a:cxnSpLocks/>
          </p:cNvCxnSpPr>
          <p:nvPr/>
        </p:nvCxnSpPr>
        <p:spPr>
          <a:xfrm>
            <a:off x="5165833" y="2879834"/>
            <a:ext cx="114037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FDA07C1-2231-4FA2-7615-3C870EFB385C}"/>
              </a:ext>
            </a:extLst>
          </p:cNvPr>
          <p:cNvCxnSpPr>
            <a:cxnSpLocks/>
          </p:cNvCxnSpPr>
          <p:nvPr/>
        </p:nvCxnSpPr>
        <p:spPr>
          <a:xfrm flipV="1">
            <a:off x="5140881" y="1364384"/>
            <a:ext cx="343437" cy="3921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46742C0B-FCDE-2904-C8B0-EBF915DE2530}"/>
              </a:ext>
            </a:extLst>
          </p:cNvPr>
          <p:cNvCxnSpPr>
            <a:cxnSpLocks/>
          </p:cNvCxnSpPr>
          <p:nvPr/>
        </p:nvCxnSpPr>
        <p:spPr>
          <a:xfrm flipV="1">
            <a:off x="6290441" y="1366345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2FEBA7B2-4F79-721D-0190-EE5A8B77DD0B}"/>
              </a:ext>
            </a:extLst>
          </p:cNvPr>
          <p:cNvCxnSpPr>
            <a:cxnSpLocks/>
          </p:cNvCxnSpPr>
          <p:nvPr/>
        </p:nvCxnSpPr>
        <p:spPr>
          <a:xfrm>
            <a:off x="5491655" y="1366345"/>
            <a:ext cx="11140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A0BD3091-E99C-838A-4B69-8EBAF80D457A}"/>
              </a:ext>
            </a:extLst>
          </p:cNvPr>
          <p:cNvCxnSpPr>
            <a:cxnSpLocks/>
          </p:cNvCxnSpPr>
          <p:nvPr/>
        </p:nvCxnSpPr>
        <p:spPr>
          <a:xfrm flipV="1">
            <a:off x="6306207" y="2480440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A3EFF488-E7A7-5EB9-AC79-D858B533A930}"/>
              </a:ext>
            </a:extLst>
          </p:cNvPr>
          <p:cNvCxnSpPr>
            <a:cxnSpLocks/>
          </p:cNvCxnSpPr>
          <p:nvPr/>
        </p:nvCxnSpPr>
        <p:spPr>
          <a:xfrm>
            <a:off x="6616262" y="1366345"/>
            <a:ext cx="0" cy="11140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4ECFB651-0712-0AE7-C75C-4656461E3059}"/>
              </a:ext>
            </a:extLst>
          </p:cNvPr>
          <p:cNvCxnSpPr>
            <a:cxnSpLocks/>
          </p:cNvCxnSpPr>
          <p:nvPr/>
        </p:nvCxnSpPr>
        <p:spPr>
          <a:xfrm>
            <a:off x="5491654" y="2480440"/>
            <a:ext cx="1114097" cy="0"/>
          </a:xfrm>
          <a:prstGeom prst="line">
            <a:avLst/>
          </a:prstGeom>
          <a:ln>
            <a:solidFill>
              <a:schemeClr val="dk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8286011D-321D-E943-30B7-638C6D444E66}"/>
              </a:ext>
            </a:extLst>
          </p:cNvPr>
          <p:cNvCxnSpPr>
            <a:cxnSpLocks/>
          </p:cNvCxnSpPr>
          <p:nvPr/>
        </p:nvCxnSpPr>
        <p:spPr>
          <a:xfrm>
            <a:off x="5483067" y="1366343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96E2BEAD-C0D9-854D-79D6-4D2507804273}"/>
              </a:ext>
            </a:extLst>
          </p:cNvPr>
          <p:cNvCxnSpPr>
            <a:cxnSpLocks/>
          </p:cNvCxnSpPr>
          <p:nvPr/>
        </p:nvCxnSpPr>
        <p:spPr>
          <a:xfrm>
            <a:off x="5901560" y="2165128"/>
            <a:ext cx="0" cy="51500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F0476641-8475-2256-E436-6FE443713828}"/>
              </a:ext>
            </a:extLst>
          </p:cNvPr>
          <p:cNvCxnSpPr>
            <a:cxnSpLocks/>
          </p:cNvCxnSpPr>
          <p:nvPr/>
        </p:nvCxnSpPr>
        <p:spPr>
          <a:xfrm flipV="1">
            <a:off x="5785944" y="2680135"/>
            <a:ext cx="115616" cy="19969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8E42EF0A-5E93-C6B9-CEDE-19B90FB675D2}"/>
              </a:ext>
            </a:extLst>
          </p:cNvPr>
          <p:cNvCxnSpPr>
            <a:cxnSpLocks/>
          </p:cNvCxnSpPr>
          <p:nvPr/>
        </p:nvCxnSpPr>
        <p:spPr>
          <a:xfrm>
            <a:off x="5302507" y="2174063"/>
            <a:ext cx="58069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303A52A8-3C61-3F94-9004-1A8A8DD33603}"/>
              </a:ext>
            </a:extLst>
          </p:cNvPr>
          <p:cNvCxnSpPr>
            <a:cxnSpLocks/>
          </p:cNvCxnSpPr>
          <p:nvPr/>
        </p:nvCxnSpPr>
        <p:spPr>
          <a:xfrm>
            <a:off x="5323762" y="2680998"/>
            <a:ext cx="58069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ECC09C86-CDF3-FD20-4C50-925CE9AB3EC2}"/>
              </a:ext>
            </a:extLst>
          </p:cNvPr>
          <p:cNvCxnSpPr>
            <a:cxnSpLocks/>
          </p:cNvCxnSpPr>
          <p:nvPr/>
        </p:nvCxnSpPr>
        <p:spPr>
          <a:xfrm flipV="1">
            <a:off x="5134303" y="2165205"/>
            <a:ext cx="162910" cy="157581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CF83D2E9-98A7-FCB7-B712-9E8E044737D1}"/>
              </a:ext>
            </a:extLst>
          </p:cNvPr>
          <p:cNvCxnSpPr>
            <a:cxnSpLocks/>
          </p:cNvCxnSpPr>
          <p:nvPr/>
        </p:nvCxnSpPr>
        <p:spPr>
          <a:xfrm>
            <a:off x="5312978" y="2165128"/>
            <a:ext cx="0" cy="51500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DC503666-956D-FC14-EE01-BC3CEF1FE0A0}"/>
              </a:ext>
            </a:extLst>
          </p:cNvPr>
          <p:cNvSpPr txBox="1"/>
          <p:nvPr/>
        </p:nvSpPr>
        <p:spPr>
          <a:xfrm>
            <a:off x="6517254" y="2864084"/>
            <a:ext cx="229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x</a:t>
            </a:r>
            <a:endParaRPr kumimoji="1" lang="zh-CN" altLang="en-US" sz="8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EDE51E0-05BF-4DB9-1B5F-AA5DF72C1BF0}"/>
              </a:ext>
            </a:extLst>
          </p:cNvPr>
          <p:cNvSpPr txBox="1"/>
          <p:nvPr/>
        </p:nvSpPr>
        <p:spPr>
          <a:xfrm>
            <a:off x="4928212" y="1182366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z</a:t>
            </a:r>
            <a:endParaRPr kumimoji="1" lang="zh-CN" altLang="en-US" sz="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ECD1151-0D62-7046-3FF6-75211DA1E615}"/>
              </a:ext>
            </a:extLst>
          </p:cNvPr>
          <p:cNvSpPr txBox="1"/>
          <p:nvPr/>
        </p:nvSpPr>
        <p:spPr>
          <a:xfrm>
            <a:off x="5508460" y="2243859"/>
            <a:ext cx="2904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y</a:t>
            </a:r>
            <a:endParaRPr kumimoji="1" lang="zh-CN" altLang="en-US" sz="800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89AC285F-9352-133F-7738-306497A8193E}"/>
              </a:ext>
            </a:extLst>
          </p:cNvPr>
          <p:cNvCxnSpPr>
            <a:cxnSpLocks/>
          </p:cNvCxnSpPr>
          <p:nvPr/>
        </p:nvCxnSpPr>
        <p:spPr>
          <a:xfrm>
            <a:off x="5140881" y="2322786"/>
            <a:ext cx="65224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09431F06-CFE0-9753-1307-0E05869BA81A}"/>
              </a:ext>
            </a:extLst>
          </p:cNvPr>
          <p:cNvCxnSpPr>
            <a:cxnSpLocks/>
          </p:cNvCxnSpPr>
          <p:nvPr/>
        </p:nvCxnSpPr>
        <p:spPr>
          <a:xfrm>
            <a:off x="5780689" y="2322786"/>
            <a:ext cx="0" cy="55704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B0FCB598-3C05-D8E6-B289-578C6361098C}"/>
              </a:ext>
            </a:extLst>
          </p:cNvPr>
          <p:cNvCxnSpPr>
            <a:cxnSpLocks/>
          </p:cNvCxnSpPr>
          <p:nvPr/>
        </p:nvCxnSpPr>
        <p:spPr>
          <a:xfrm flipV="1">
            <a:off x="5787868" y="2162901"/>
            <a:ext cx="121575" cy="15877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AAB4961-4A91-B702-6A0B-6F4F784B420F}"/>
              </a:ext>
            </a:extLst>
          </p:cNvPr>
          <p:cNvSpPr txBox="1"/>
          <p:nvPr/>
        </p:nvSpPr>
        <p:spPr>
          <a:xfrm>
            <a:off x="5808374" y="1965631"/>
            <a:ext cx="2680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FF0000"/>
                </a:solidFill>
              </a:rPr>
              <a:t>N</a:t>
            </a:r>
            <a:endParaRPr kumimoji="1" lang="zh-CN" altLang="en-US" sz="900" dirty="0">
              <a:solidFill>
                <a:srgbClr val="FF0000"/>
              </a:solidFill>
            </a:endParaRPr>
          </a:p>
        </p:txBody>
      </p: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FE1D8204-2A88-9A40-F1C2-11521104B9BB}"/>
              </a:ext>
            </a:extLst>
          </p:cNvPr>
          <p:cNvCxnSpPr>
            <a:cxnSpLocks/>
          </p:cNvCxnSpPr>
          <p:nvPr/>
        </p:nvCxnSpPr>
        <p:spPr>
          <a:xfrm>
            <a:off x="4668982" y="2879832"/>
            <a:ext cx="1963046" cy="9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DDE64685-A2CF-7D2F-8D83-9FC688AC43EC}"/>
              </a:ext>
            </a:extLst>
          </p:cNvPr>
          <p:cNvCxnSpPr>
            <a:cxnSpLocks/>
          </p:cNvCxnSpPr>
          <p:nvPr/>
        </p:nvCxnSpPr>
        <p:spPr>
          <a:xfrm flipV="1">
            <a:off x="5138097" y="1315162"/>
            <a:ext cx="0" cy="1940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EA28F1C5-363D-6B9C-9392-B7769D414A9E}"/>
              </a:ext>
            </a:extLst>
          </p:cNvPr>
          <p:cNvCxnSpPr>
            <a:cxnSpLocks/>
          </p:cNvCxnSpPr>
          <p:nvPr/>
        </p:nvCxnSpPr>
        <p:spPr>
          <a:xfrm flipV="1">
            <a:off x="5037242" y="2380343"/>
            <a:ext cx="544320" cy="643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61F758B-7A6C-D3D8-973F-B45D1FDCDBC4}"/>
              </a:ext>
            </a:extLst>
          </p:cNvPr>
          <p:cNvCxnSpPr>
            <a:cxnSpLocks/>
          </p:cNvCxnSpPr>
          <p:nvPr/>
        </p:nvCxnSpPr>
        <p:spPr>
          <a:xfrm flipH="1" flipV="1">
            <a:off x="5136542" y="2321671"/>
            <a:ext cx="2895" cy="5581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9444B9DE-816E-AAF3-9AB3-E76540272CEA}"/>
              </a:ext>
            </a:extLst>
          </p:cNvPr>
          <p:cNvCxnSpPr>
            <a:cxnSpLocks/>
          </p:cNvCxnSpPr>
          <p:nvPr/>
        </p:nvCxnSpPr>
        <p:spPr>
          <a:xfrm>
            <a:off x="5140881" y="2884450"/>
            <a:ext cx="632629" cy="46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A63CF8E6-0E3B-F584-8F94-A17B71CD2022}"/>
              </a:ext>
            </a:extLst>
          </p:cNvPr>
          <p:cNvCxnSpPr>
            <a:cxnSpLocks/>
          </p:cNvCxnSpPr>
          <p:nvPr/>
        </p:nvCxnSpPr>
        <p:spPr>
          <a:xfrm flipV="1">
            <a:off x="5153086" y="2680782"/>
            <a:ext cx="159238" cy="204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AE5A75E1-AFDC-E505-5EC3-3777B4FA4C6D}"/>
              </a:ext>
            </a:extLst>
          </p:cNvPr>
          <p:cNvSpPr txBox="1"/>
          <p:nvPr/>
        </p:nvSpPr>
        <p:spPr>
          <a:xfrm>
            <a:off x="5598574" y="2879274"/>
            <a:ext cx="2744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rgbClr val="FF0000"/>
                </a:solidFill>
              </a:rPr>
              <a:t>Nx</a:t>
            </a:r>
            <a:endParaRPr kumimoji="1" lang="zh-CN" altLang="en-US" sz="600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61DE8EF-180C-D7E4-ED75-51D84367C6EB}"/>
              </a:ext>
            </a:extLst>
          </p:cNvPr>
          <p:cNvSpPr txBox="1"/>
          <p:nvPr/>
        </p:nvSpPr>
        <p:spPr>
          <a:xfrm>
            <a:off x="4896812" y="2253501"/>
            <a:ext cx="2760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rgbClr val="FF0000"/>
                </a:solidFill>
              </a:rPr>
              <a:t>Nz</a:t>
            </a:r>
            <a:endParaRPr kumimoji="1" lang="zh-CN" altLang="en-US" sz="600" dirty="0">
              <a:solidFill>
                <a:srgbClr val="FF000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720CE8A-25C6-0444-D968-7597ED154FD2}"/>
              </a:ext>
            </a:extLst>
          </p:cNvPr>
          <p:cNvSpPr txBox="1"/>
          <p:nvPr/>
        </p:nvSpPr>
        <p:spPr>
          <a:xfrm>
            <a:off x="5094686" y="2521619"/>
            <a:ext cx="2760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rgbClr val="FF0000"/>
                </a:solidFill>
              </a:rPr>
              <a:t>Ny</a:t>
            </a:r>
            <a:endParaRPr kumimoji="1" lang="zh-CN" altLang="en-US" sz="600" dirty="0">
              <a:solidFill>
                <a:srgbClr val="FF0000"/>
              </a:solidFill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A19E1763-D681-6B75-4DEE-882BB2D40FBB}"/>
              </a:ext>
            </a:extLst>
          </p:cNvPr>
          <p:cNvCxnSpPr>
            <a:cxnSpLocks/>
          </p:cNvCxnSpPr>
          <p:nvPr/>
        </p:nvCxnSpPr>
        <p:spPr>
          <a:xfrm flipV="1">
            <a:off x="5165833" y="2165128"/>
            <a:ext cx="735727" cy="7147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741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371DE-2BAD-A453-6F46-E07B8F0EE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0767138-619D-F8BF-377D-7A5840C5F8BE}"/>
              </a:ext>
            </a:extLst>
          </p:cNvPr>
          <p:cNvCxnSpPr>
            <a:cxnSpLocks/>
          </p:cNvCxnSpPr>
          <p:nvPr/>
        </p:nvCxnSpPr>
        <p:spPr>
          <a:xfrm>
            <a:off x="5123832" y="1765738"/>
            <a:ext cx="11718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0A1CD70-A53F-22CD-03DB-7D03B65F7D4B}"/>
              </a:ext>
            </a:extLst>
          </p:cNvPr>
          <p:cNvCxnSpPr>
            <a:cxnSpLocks/>
          </p:cNvCxnSpPr>
          <p:nvPr/>
        </p:nvCxnSpPr>
        <p:spPr>
          <a:xfrm>
            <a:off x="6290441" y="1765738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AADD1D63-4661-FA1D-E05B-79ECC4FAC11F}"/>
              </a:ext>
            </a:extLst>
          </p:cNvPr>
          <p:cNvCxnSpPr>
            <a:cxnSpLocks/>
          </p:cNvCxnSpPr>
          <p:nvPr/>
        </p:nvCxnSpPr>
        <p:spPr>
          <a:xfrm flipV="1">
            <a:off x="5139597" y="1363846"/>
            <a:ext cx="360447" cy="4018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A340ABB7-F433-CFCB-877F-24756554905B}"/>
              </a:ext>
            </a:extLst>
          </p:cNvPr>
          <p:cNvCxnSpPr>
            <a:cxnSpLocks/>
          </p:cNvCxnSpPr>
          <p:nvPr/>
        </p:nvCxnSpPr>
        <p:spPr>
          <a:xfrm flipV="1">
            <a:off x="6290441" y="1366345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620962E2-B478-7223-ABFC-2B169B528F4D}"/>
              </a:ext>
            </a:extLst>
          </p:cNvPr>
          <p:cNvCxnSpPr>
            <a:cxnSpLocks/>
          </p:cNvCxnSpPr>
          <p:nvPr/>
        </p:nvCxnSpPr>
        <p:spPr>
          <a:xfrm>
            <a:off x="5491655" y="1366345"/>
            <a:ext cx="11140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06D37AD8-A16D-EC73-3735-C700F6DE80AC}"/>
              </a:ext>
            </a:extLst>
          </p:cNvPr>
          <p:cNvCxnSpPr>
            <a:cxnSpLocks/>
          </p:cNvCxnSpPr>
          <p:nvPr/>
        </p:nvCxnSpPr>
        <p:spPr>
          <a:xfrm flipV="1">
            <a:off x="6306207" y="2480440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F5DD5095-E29D-6C9F-9EB7-1540938C184B}"/>
              </a:ext>
            </a:extLst>
          </p:cNvPr>
          <p:cNvCxnSpPr>
            <a:cxnSpLocks/>
          </p:cNvCxnSpPr>
          <p:nvPr/>
        </p:nvCxnSpPr>
        <p:spPr>
          <a:xfrm>
            <a:off x="6616262" y="1366345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E44D03C0-C8CE-32DC-7D51-B456910928EB}"/>
              </a:ext>
            </a:extLst>
          </p:cNvPr>
          <p:cNvCxnSpPr>
            <a:cxnSpLocks/>
          </p:cNvCxnSpPr>
          <p:nvPr/>
        </p:nvCxnSpPr>
        <p:spPr>
          <a:xfrm>
            <a:off x="5491654" y="2480440"/>
            <a:ext cx="1114097" cy="0"/>
          </a:xfrm>
          <a:prstGeom prst="line">
            <a:avLst/>
          </a:prstGeom>
          <a:ln>
            <a:solidFill>
              <a:schemeClr val="dk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96377EA-6646-2EEB-DBBA-0B3D7B13AE9C}"/>
              </a:ext>
            </a:extLst>
          </p:cNvPr>
          <p:cNvCxnSpPr>
            <a:cxnSpLocks/>
          </p:cNvCxnSpPr>
          <p:nvPr/>
        </p:nvCxnSpPr>
        <p:spPr>
          <a:xfrm>
            <a:off x="5483067" y="1366343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D774B422-25EB-F676-A3F4-1A70E10DD722}"/>
              </a:ext>
            </a:extLst>
          </p:cNvPr>
          <p:cNvSpPr txBox="1"/>
          <p:nvPr/>
        </p:nvSpPr>
        <p:spPr>
          <a:xfrm>
            <a:off x="6547066" y="2781346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u</a:t>
            </a:r>
            <a:endParaRPr kumimoji="1" lang="zh-CN" altLang="en-US" sz="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9065A2F-96B3-FBF3-4F03-0C32FC333F05}"/>
              </a:ext>
            </a:extLst>
          </p:cNvPr>
          <p:cNvSpPr txBox="1"/>
          <p:nvPr/>
        </p:nvSpPr>
        <p:spPr>
          <a:xfrm>
            <a:off x="5438169" y="2141886"/>
            <a:ext cx="29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v</a:t>
            </a:r>
          </a:p>
          <a:p>
            <a:endParaRPr kumimoji="1" lang="zh-CN" altLang="en-US" sz="800" dirty="0"/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58FA4AD6-06E5-B2EA-1261-60B331963A12}"/>
              </a:ext>
            </a:extLst>
          </p:cNvPr>
          <p:cNvCxnSpPr>
            <a:cxnSpLocks/>
          </p:cNvCxnSpPr>
          <p:nvPr/>
        </p:nvCxnSpPr>
        <p:spPr>
          <a:xfrm>
            <a:off x="4668982" y="2879832"/>
            <a:ext cx="1963046" cy="9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4671FD1-81C6-BEF5-D3A9-52ECD382CBC1}"/>
              </a:ext>
            </a:extLst>
          </p:cNvPr>
          <p:cNvSpPr txBox="1"/>
          <p:nvPr/>
        </p:nvSpPr>
        <p:spPr>
          <a:xfrm>
            <a:off x="5037855" y="2859056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0</a:t>
            </a:r>
            <a:endParaRPr kumimoji="1" lang="zh-CN" altLang="en-US" sz="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1775A7-ED9E-AD0D-D485-AB972690060F}"/>
              </a:ext>
            </a:extLst>
          </p:cNvPr>
          <p:cNvSpPr txBox="1"/>
          <p:nvPr/>
        </p:nvSpPr>
        <p:spPr>
          <a:xfrm>
            <a:off x="6149915" y="2847924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</a:t>
            </a:r>
            <a:endParaRPr kumimoji="1" lang="zh-CN" altLang="en-US" sz="800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17323B78-8AB2-A558-F2DA-77FC12F30DCA}"/>
              </a:ext>
            </a:extLst>
          </p:cNvPr>
          <p:cNvCxnSpPr>
            <a:cxnSpLocks/>
          </p:cNvCxnSpPr>
          <p:nvPr/>
        </p:nvCxnSpPr>
        <p:spPr>
          <a:xfrm flipV="1">
            <a:off x="5037855" y="2329721"/>
            <a:ext cx="576827" cy="670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D6CB67A-46D2-9E1A-0A0D-8FF0F753BB2C}"/>
              </a:ext>
            </a:extLst>
          </p:cNvPr>
          <p:cNvSpPr txBox="1"/>
          <p:nvPr/>
        </p:nvSpPr>
        <p:spPr>
          <a:xfrm>
            <a:off x="5291902" y="2344388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</a:t>
            </a:r>
            <a:endParaRPr kumimoji="1" lang="zh-CN" altLang="en-US" sz="800" dirty="0"/>
          </a:p>
        </p:txBody>
      </p:sp>
      <p:cxnSp>
        <p:nvCxnSpPr>
          <p:cNvPr id="2" name="直线连接符 1">
            <a:extLst>
              <a:ext uri="{FF2B5EF4-FFF2-40B4-BE49-F238E27FC236}">
                <a16:creationId xmlns:a16="http://schemas.microsoft.com/office/drawing/2014/main" id="{447107B2-328D-3BAB-7730-7C46CF8FAC46}"/>
              </a:ext>
            </a:extLst>
          </p:cNvPr>
          <p:cNvCxnSpPr>
            <a:cxnSpLocks/>
          </p:cNvCxnSpPr>
          <p:nvPr/>
        </p:nvCxnSpPr>
        <p:spPr>
          <a:xfrm>
            <a:off x="5686097" y="2070538"/>
            <a:ext cx="533076" cy="11666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线连接符 9">
            <a:extLst>
              <a:ext uri="{FF2B5EF4-FFF2-40B4-BE49-F238E27FC236}">
                <a16:creationId xmlns:a16="http://schemas.microsoft.com/office/drawing/2014/main" id="{D6B2C3AD-5E50-3414-F885-2987175121BE}"/>
              </a:ext>
            </a:extLst>
          </p:cNvPr>
          <p:cNvCxnSpPr>
            <a:cxnSpLocks/>
          </p:cNvCxnSpPr>
          <p:nvPr/>
        </p:nvCxnSpPr>
        <p:spPr>
          <a:xfrm flipH="1" flipV="1">
            <a:off x="5686516" y="2083124"/>
            <a:ext cx="195335" cy="26126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9">
            <a:extLst>
              <a:ext uri="{FF2B5EF4-FFF2-40B4-BE49-F238E27FC236}">
                <a16:creationId xmlns:a16="http://schemas.microsoft.com/office/drawing/2014/main" id="{5516EAD3-E7A5-4AA5-BD63-44363D9C14D2}"/>
              </a:ext>
            </a:extLst>
          </p:cNvPr>
          <p:cNvCxnSpPr>
            <a:cxnSpLocks/>
          </p:cNvCxnSpPr>
          <p:nvPr/>
        </p:nvCxnSpPr>
        <p:spPr>
          <a:xfrm flipH="1">
            <a:off x="5881851" y="2187198"/>
            <a:ext cx="349848" cy="15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92496C23-06D0-C13A-1952-0E7DA04D82B2}"/>
              </a:ext>
            </a:extLst>
          </p:cNvPr>
          <p:cNvCxnSpPr>
            <a:cxnSpLocks/>
          </p:cNvCxnSpPr>
          <p:nvPr/>
        </p:nvCxnSpPr>
        <p:spPr>
          <a:xfrm flipV="1">
            <a:off x="5120794" y="1296004"/>
            <a:ext cx="22906" cy="1939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94B035B-3A1B-5EA8-91FD-268103A750B2}"/>
              </a:ext>
            </a:extLst>
          </p:cNvPr>
          <p:cNvSpPr txBox="1"/>
          <p:nvPr/>
        </p:nvSpPr>
        <p:spPr>
          <a:xfrm>
            <a:off x="4717391" y="1643009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Zmax</a:t>
            </a:r>
            <a:endParaRPr kumimoji="1" lang="zh-CN" altLang="en-US" sz="800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2C1BB226-5AC7-4B7C-10D2-6817B7447559}"/>
              </a:ext>
            </a:extLst>
          </p:cNvPr>
          <p:cNvCxnSpPr>
            <a:cxnSpLocks/>
          </p:cNvCxnSpPr>
          <p:nvPr/>
        </p:nvCxnSpPr>
        <p:spPr>
          <a:xfrm>
            <a:off x="5881851" y="1571820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55F2160C-E82F-3F5B-280F-F2764B8C3897}"/>
              </a:ext>
            </a:extLst>
          </p:cNvPr>
          <p:cNvCxnSpPr>
            <a:cxnSpLocks/>
          </p:cNvCxnSpPr>
          <p:nvPr/>
        </p:nvCxnSpPr>
        <p:spPr>
          <a:xfrm>
            <a:off x="6231699" y="1526076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10871481-FC08-5542-9B28-0B440915970C}"/>
              </a:ext>
            </a:extLst>
          </p:cNvPr>
          <p:cNvCxnSpPr>
            <a:cxnSpLocks/>
          </p:cNvCxnSpPr>
          <p:nvPr/>
        </p:nvCxnSpPr>
        <p:spPr>
          <a:xfrm>
            <a:off x="5686097" y="1479580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FD93747D-3EB9-0FD8-EE06-80EA827CC733}"/>
              </a:ext>
            </a:extLst>
          </p:cNvPr>
          <p:cNvCxnSpPr>
            <a:cxnSpLocks/>
          </p:cNvCxnSpPr>
          <p:nvPr/>
        </p:nvCxnSpPr>
        <p:spPr>
          <a:xfrm flipH="1" flipV="1">
            <a:off x="5686097" y="2593676"/>
            <a:ext cx="212313" cy="8646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782097A1-F00D-6DD6-5C9D-A2F9CBC4F064}"/>
              </a:ext>
            </a:extLst>
          </p:cNvPr>
          <p:cNvCxnSpPr>
            <a:cxnSpLocks/>
          </p:cNvCxnSpPr>
          <p:nvPr/>
        </p:nvCxnSpPr>
        <p:spPr>
          <a:xfrm flipH="1">
            <a:off x="5898410" y="2616524"/>
            <a:ext cx="329349" cy="63612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4EA29D2C-F7E5-C025-5B08-C1100D8C9FD9}"/>
              </a:ext>
            </a:extLst>
          </p:cNvPr>
          <p:cNvCxnSpPr>
            <a:cxnSpLocks/>
          </p:cNvCxnSpPr>
          <p:nvPr/>
        </p:nvCxnSpPr>
        <p:spPr>
          <a:xfrm>
            <a:off x="5696608" y="2584502"/>
            <a:ext cx="531151" cy="32022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7EBB5C79-8771-7A7D-9600-D25D1C39B90B}"/>
              </a:ext>
            </a:extLst>
          </p:cNvPr>
          <p:cNvCxnSpPr>
            <a:cxnSpLocks/>
          </p:cNvCxnSpPr>
          <p:nvPr/>
        </p:nvCxnSpPr>
        <p:spPr>
          <a:xfrm flipH="1">
            <a:off x="5898828" y="1538566"/>
            <a:ext cx="328931" cy="5918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2C17E3E8-1973-470D-B0F6-53CB5DF8B2C0}"/>
              </a:ext>
            </a:extLst>
          </p:cNvPr>
          <p:cNvCxnSpPr>
            <a:cxnSpLocks/>
          </p:cNvCxnSpPr>
          <p:nvPr/>
        </p:nvCxnSpPr>
        <p:spPr>
          <a:xfrm>
            <a:off x="5686097" y="1479580"/>
            <a:ext cx="180224" cy="11816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38448979-6086-7A85-7114-8B629236B506}"/>
              </a:ext>
            </a:extLst>
          </p:cNvPr>
          <p:cNvCxnSpPr>
            <a:cxnSpLocks/>
          </p:cNvCxnSpPr>
          <p:nvPr/>
        </p:nvCxnSpPr>
        <p:spPr>
          <a:xfrm>
            <a:off x="5696608" y="1479580"/>
            <a:ext cx="538330" cy="464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2BF2F898-B012-26E4-A6BF-57E0C7E8BD03}"/>
              </a:ext>
            </a:extLst>
          </p:cNvPr>
          <p:cNvCxnSpPr>
            <a:cxnSpLocks/>
          </p:cNvCxnSpPr>
          <p:nvPr/>
        </p:nvCxnSpPr>
        <p:spPr>
          <a:xfrm flipV="1">
            <a:off x="5766954" y="2680136"/>
            <a:ext cx="131456" cy="190461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B32EC7A8-F6C3-D94D-3BC1-2E1641DE143F}"/>
              </a:ext>
            </a:extLst>
          </p:cNvPr>
          <p:cNvCxnSpPr>
            <a:cxnSpLocks/>
          </p:cNvCxnSpPr>
          <p:nvPr/>
        </p:nvCxnSpPr>
        <p:spPr>
          <a:xfrm>
            <a:off x="5328744" y="2672080"/>
            <a:ext cx="553107" cy="6918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898FDA44-8010-279A-65D6-9BB393658069}"/>
              </a:ext>
            </a:extLst>
          </p:cNvPr>
          <p:cNvSpPr txBox="1"/>
          <p:nvPr/>
        </p:nvSpPr>
        <p:spPr>
          <a:xfrm>
            <a:off x="5598694" y="2845368"/>
            <a:ext cx="2984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 err="1"/>
              <a:t>Ux</a:t>
            </a:r>
            <a:endParaRPr kumimoji="1" lang="zh-CN" altLang="en-US" sz="8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D7CAA66-8C73-98E4-2E9A-A1454E59B749}"/>
              </a:ext>
            </a:extLst>
          </p:cNvPr>
          <p:cNvSpPr txBox="1"/>
          <p:nvPr/>
        </p:nvSpPr>
        <p:spPr>
          <a:xfrm>
            <a:off x="5213665" y="2626341"/>
            <a:ext cx="29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y1</a:t>
            </a:r>
          </a:p>
          <a:p>
            <a:endParaRPr kumimoji="1" lang="zh-CN" altLang="en-US" sz="8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684F126-0997-CA38-6B06-D506D721A241}"/>
              </a:ext>
            </a:extLst>
          </p:cNvPr>
          <p:cNvSpPr txBox="1"/>
          <p:nvPr/>
        </p:nvSpPr>
        <p:spPr>
          <a:xfrm>
            <a:off x="4921407" y="1185292"/>
            <a:ext cx="29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800" dirty="0"/>
          </a:p>
          <a:p>
            <a:endParaRPr kumimoji="1" lang="zh-CN" altLang="en-US" sz="8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5E55AB64-B75E-61BD-D04C-2321BE0B9EE5}"/>
              </a:ext>
            </a:extLst>
          </p:cNvPr>
          <p:cNvSpPr txBox="1"/>
          <p:nvPr/>
        </p:nvSpPr>
        <p:spPr>
          <a:xfrm>
            <a:off x="5953101" y="1963880"/>
            <a:ext cx="250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solidFill>
                  <a:srgbClr val="FF0000"/>
                </a:solidFill>
              </a:rPr>
              <a:t>A</a:t>
            </a:r>
            <a:endParaRPr kumimoji="1"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6E497BF4-0D14-53A8-CD07-B3F7F2F2A71F}"/>
              </a:ext>
            </a:extLst>
          </p:cNvPr>
          <p:cNvCxnSpPr>
            <a:cxnSpLocks/>
          </p:cNvCxnSpPr>
          <p:nvPr/>
        </p:nvCxnSpPr>
        <p:spPr>
          <a:xfrm flipV="1">
            <a:off x="5919288" y="1895622"/>
            <a:ext cx="79612" cy="342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79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7D37A-0557-0820-6CB9-350A473AE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32F1D2B1-EB8E-151B-6A0F-B01C5D6AE37B}"/>
              </a:ext>
            </a:extLst>
          </p:cNvPr>
          <p:cNvCxnSpPr>
            <a:cxnSpLocks/>
          </p:cNvCxnSpPr>
          <p:nvPr/>
        </p:nvCxnSpPr>
        <p:spPr>
          <a:xfrm>
            <a:off x="5146301" y="1765738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A24EAD63-910C-92AD-AC4E-58D21C6F552F}"/>
              </a:ext>
            </a:extLst>
          </p:cNvPr>
          <p:cNvCxnSpPr>
            <a:cxnSpLocks/>
          </p:cNvCxnSpPr>
          <p:nvPr/>
        </p:nvCxnSpPr>
        <p:spPr>
          <a:xfrm>
            <a:off x="5165833" y="1765737"/>
            <a:ext cx="112986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156FA9E6-A201-AA96-566C-6A96BE747880}"/>
              </a:ext>
            </a:extLst>
          </p:cNvPr>
          <p:cNvCxnSpPr>
            <a:cxnSpLocks/>
          </p:cNvCxnSpPr>
          <p:nvPr/>
        </p:nvCxnSpPr>
        <p:spPr>
          <a:xfrm>
            <a:off x="6290441" y="1765738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2F59AA8F-918E-8E00-9735-9116B97CB1C0}"/>
              </a:ext>
            </a:extLst>
          </p:cNvPr>
          <p:cNvCxnSpPr>
            <a:cxnSpLocks/>
          </p:cNvCxnSpPr>
          <p:nvPr/>
        </p:nvCxnSpPr>
        <p:spPr>
          <a:xfrm flipV="1">
            <a:off x="5139597" y="1366344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E525E426-009C-F035-6F74-C57FEDCA66C2}"/>
              </a:ext>
            </a:extLst>
          </p:cNvPr>
          <p:cNvCxnSpPr>
            <a:cxnSpLocks/>
          </p:cNvCxnSpPr>
          <p:nvPr/>
        </p:nvCxnSpPr>
        <p:spPr>
          <a:xfrm flipV="1">
            <a:off x="6290441" y="1366345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B44DD98A-C7D9-E923-EA50-F4B56C4A1F3C}"/>
              </a:ext>
            </a:extLst>
          </p:cNvPr>
          <p:cNvCxnSpPr>
            <a:cxnSpLocks/>
          </p:cNvCxnSpPr>
          <p:nvPr/>
        </p:nvCxnSpPr>
        <p:spPr>
          <a:xfrm>
            <a:off x="5491655" y="1366345"/>
            <a:ext cx="11140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8D9EC34C-C7B9-68BF-EC3F-E7A62F6E7AB4}"/>
              </a:ext>
            </a:extLst>
          </p:cNvPr>
          <p:cNvCxnSpPr>
            <a:cxnSpLocks/>
          </p:cNvCxnSpPr>
          <p:nvPr/>
        </p:nvCxnSpPr>
        <p:spPr>
          <a:xfrm flipV="1">
            <a:off x="6306207" y="2480440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1328B0-4666-5138-030C-0905B90B49B9}"/>
              </a:ext>
            </a:extLst>
          </p:cNvPr>
          <p:cNvCxnSpPr>
            <a:cxnSpLocks/>
          </p:cNvCxnSpPr>
          <p:nvPr/>
        </p:nvCxnSpPr>
        <p:spPr>
          <a:xfrm>
            <a:off x="6616262" y="1366345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2C0D0670-2DBC-98B7-04A5-F4C133C5ECEF}"/>
              </a:ext>
            </a:extLst>
          </p:cNvPr>
          <p:cNvCxnSpPr>
            <a:cxnSpLocks/>
          </p:cNvCxnSpPr>
          <p:nvPr/>
        </p:nvCxnSpPr>
        <p:spPr>
          <a:xfrm>
            <a:off x="5491654" y="2480440"/>
            <a:ext cx="1114097" cy="0"/>
          </a:xfrm>
          <a:prstGeom prst="line">
            <a:avLst/>
          </a:prstGeom>
          <a:ln>
            <a:solidFill>
              <a:schemeClr val="dk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3915BF1A-A6EF-729E-A7B6-1B179E747642}"/>
              </a:ext>
            </a:extLst>
          </p:cNvPr>
          <p:cNvCxnSpPr>
            <a:cxnSpLocks/>
          </p:cNvCxnSpPr>
          <p:nvPr/>
        </p:nvCxnSpPr>
        <p:spPr>
          <a:xfrm>
            <a:off x="5483067" y="1366343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A57E9916-8BFE-B5FB-7D7A-56570F6E4E2B}"/>
              </a:ext>
            </a:extLst>
          </p:cNvPr>
          <p:cNvSpPr txBox="1"/>
          <p:nvPr/>
        </p:nvSpPr>
        <p:spPr>
          <a:xfrm>
            <a:off x="6547066" y="2781346"/>
            <a:ext cx="253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U</a:t>
            </a:r>
            <a:endParaRPr kumimoji="1" lang="zh-CN" altLang="en-US" sz="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0E10C67-0AF5-0723-2E1D-D188957CC994}"/>
              </a:ext>
            </a:extLst>
          </p:cNvPr>
          <p:cNvSpPr txBox="1"/>
          <p:nvPr/>
        </p:nvSpPr>
        <p:spPr>
          <a:xfrm>
            <a:off x="5438169" y="2141886"/>
            <a:ext cx="29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V</a:t>
            </a:r>
          </a:p>
          <a:p>
            <a:endParaRPr kumimoji="1" lang="zh-CN" altLang="en-US" sz="800" dirty="0"/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BF5C519C-9F48-5BF9-1E86-02A324A050B9}"/>
              </a:ext>
            </a:extLst>
          </p:cNvPr>
          <p:cNvCxnSpPr>
            <a:cxnSpLocks/>
          </p:cNvCxnSpPr>
          <p:nvPr/>
        </p:nvCxnSpPr>
        <p:spPr>
          <a:xfrm>
            <a:off x="4668982" y="2879832"/>
            <a:ext cx="1963046" cy="9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7919FCDF-F9C4-A24A-B78E-B8385DBE2DA5}"/>
              </a:ext>
            </a:extLst>
          </p:cNvPr>
          <p:cNvSpPr txBox="1"/>
          <p:nvPr/>
        </p:nvSpPr>
        <p:spPr>
          <a:xfrm>
            <a:off x="5037855" y="2859056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0</a:t>
            </a:r>
            <a:endParaRPr kumimoji="1" lang="zh-CN" altLang="en-US" sz="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228DA8-8959-9A88-9622-A80F969395EF}"/>
              </a:ext>
            </a:extLst>
          </p:cNvPr>
          <p:cNvSpPr txBox="1"/>
          <p:nvPr/>
        </p:nvSpPr>
        <p:spPr>
          <a:xfrm>
            <a:off x="6149915" y="2847924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</a:t>
            </a:r>
            <a:endParaRPr kumimoji="1" lang="zh-CN" altLang="en-US" sz="800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3CDEAF5F-B698-C4A1-156D-C15F9BB2BB7A}"/>
              </a:ext>
            </a:extLst>
          </p:cNvPr>
          <p:cNvCxnSpPr>
            <a:cxnSpLocks/>
          </p:cNvCxnSpPr>
          <p:nvPr/>
        </p:nvCxnSpPr>
        <p:spPr>
          <a:xfrm flipV="1">
            <a:off x="5037855" y="2187198"/>
            <a:ext cx="675614" cy="812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4154C9B-8855-8B57-80D6-C7E8F861D41B}"/>
              </a:ext>
            </a:extLst>
          </p:cNvPr>
          <p:cNvSpPr txBox="1"/>
          <p:nvPr/>
        </p:nvSpPr>
        <p:spPr>
          <a:xfrm>
            <a:off x="5302507" y="2344388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</a:t>
            </a:r>
            <a:endParaRPr kumimoji="1" lang="zh-CN" altLang="en-US" sz="800" dirty="0"/>
          </a:p>
        </p:txBody>
      </p:sp>
      <p:cxnSp>
        <p:nvCxnSpPr>
          <p:cNvPr id="2" name="直线连接符 1">
            <a:extLst>
              <a:ext uri="{FF2B5EF4-FFF2-40B4-BE49-F238E27FC236}">
                <a16:creationId xmlns:a16="http://schemas.microsoft.com/office/drawing/2014/main" id="{35996499-9893-6FC2-0C61-17515F7637EC}"/>
              </a:ext>
            </a:extLst>
          </p:cNvPr>
          <p:cNvCxnSpPr>
            <a:cxnSpLocks/>
          </p:cNvCxnSpPr>
          <p:nvPr/>
        </p:nvCxnSpPr>
        <p:spPr>
          <a:xfrm>
            <a:off x="5686097" y="2070538"/>
            <a:ext cx="533076" cy="11666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线连接符 9">
            <a:extLst>
              <a:ext uri="{FF2B5EF4-FFF2-40B4-BE49-F238E27FC236}">
                <a16:creationId xmlns:a16="http://schemas.microsoft.com/office/drawing/2014/main" id="{ED52A55B-CE3E-9135-F558-5E523370F574}"/>
              </a:ext>
            </a:extLst>
          </p:cNvPr>
          <p:cNvCxnSpPr>
            <a:cxnSpLocks/>
          </p:cNvCxnSpPr>
          <p:nvPr/>
        </p:nvCxnSpPr>
        <p:spPr>
          <a:xfrm flipH="1" flipV="1">
            <a:off x="5686516" y="2083124"/>
            <a:ext cx="195335" cy="26126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9">
            <a:extLst>
              <a:ext uri="{FF2B5EF4-FFF2-40B4-BE49-F238E27FC236}">
                <a16:creationId xmlns:a16="http://schemas.microsoft.com/office/drawing/2014/main" id="{AABCC927-FB05-6741-BA77-F259E6C6D112}"/>
              </a:ext>
            </a:extLst>
          </p:cNvPr>
          <p:cNvCxnSpPr>
            <a:cxnSpLocks/>
          </p:cNvCxnSpPr>
          <p:nvPr/>
        </p:nvCxnSpPr>
        <p:spPr>
          <a:xfrm flipH="1">
            <a:off x="5881851" y="2187198"/>
            <a:ext cx="349848" cy="15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27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B8FB1E68-9D7F-949E-8727-12210BC02A6B}"/>
              </a:ext>
            </a:extLst>
          </p:cNvPr>
          <p:cNvCxnSpPr>
            <a:cxnSpLocks/>
          </p:cNvCxnSpPr>
          <p:nvPr/>
        </p:nvCxnSpPr>
        <p:spPr>
          <a:xfrm flipH="1">
            <a:off x="3408218" y="3121231"/>
            <a:ext cx="1066800" cy="126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AFBCF0D8-6D63-FF09-3CF9-325091F379F6}"/>
              </a:ext>
            </a:extLst>
          </p:cNvPr>
          <p:cNvCxnSpPr>
            <a:cxnSpLocks/>
          </p:cNvCxnSpPr>
          <p:nvPr/>
        </p:nvCxnSpPr>
        <p:spPr>
          <a:xfrm>
            <a:off x="4475018" y="3121231"/>
            <a:ext cx="274336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45CCE56F-A35D-B7A2-4E2C-22C79C50C786}"/>
              </a:ext>
            </a:extLst>
          </p:cNvPr>
          <p:cNvCxnSpPr>
            <a:cxnSpLocks/>
          </p:cNvCxnSpPr>
          <p:nvPr/>
        </p:nvCxnSpPr>
        <p:spPr>
          <a:xfrm flipH="1" flipV="1">
            <a:off x="4467101" y="1441525"/>
            <a:ext cx="7917" cy="167970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圆柱体 18">
            <a:extLst>
              <a:ext uri="{FF2B5EF4-FFF2-40B4-BE49-F238E27FC236}">
                <a16:creationId xmlns:a16="http://schemas.microsoft.com/office/drawing/2014/main" id="{20262D68-93BF-B5EC-FCD0-BA69901F48DC}"/>
              </a:ext>
            </a:extLst>
          </p:cNvPr>
          <p:cNvSpPr/>
          <p:nvPr/>
        </p:nvSpPr>
        <p:spPr>
          <a:xfrm>
            <a:off x="4963886" y="2096489"/>
            <a:ext cx="1132114" cy="1978232"/>
          </a:xfrm>
          <a:prstGeom prst="can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ABC61036-D53F-0C49-7E60-63769BEED23D}"/>
              </a:ext>
            </a:extLst>
          </p:cNvPr>
          <p:cNvCxnSpPr>
            <a:cxnSpLocks/>
          </p:cNvCxnSpPr>
          <p:nvPr/>
        </p:nvCxnSpPr>
        <p:spPr>
          <a:xfrm>
            <a:off x="3989119" y="2055717"/>
            <a:ext cx="2213758" cy="23453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56A0FE2F-6D52-E5B4-0C1E-987EAB9D64D8}"/>
              </a:ext>
            </a:extLst>
          </p:cNvPr>
          <p:cNvCxnSpPr>
            <a:cxnSpLocks/>
          </p:cNvCxnSpPr>
          <p:nvPr/>
        </p:nvCxnSpPr>
        <p:spPr>
          <a:xfrm flipH="1">
            <a:off x="4809506" y="1664364"/>
            <a:ext cx="667001" cy="68595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478F5F67-6615-7A1A-706E-2418FF4B26A3}"/>
              </a:ext>
            </a:extLst>
          </p:cNvPr>
          <p:cNvCxnSpPr>
            <a:cxnSpLocks/>
          </p:cNvCxnSpPr>
          <p:nvPr/>
        </p:nvCxnSpPr>
        <p:spPr>
          <a:xfrm flipV="1">
            <a:off x="3643745" y="2367642"/>
            <a:ext cx="2297876" cy="1732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2625F208-81D8-0443-8118-1427D2562493}"/>
              </a:ext>
            </a:extLst>
          </p:cNvPr>
          <p:cNvCxnSpPr>
            <a:cxnSpLocks/>
          </p:cNvCxnSpPr>
          <p:nvPr/>
        </p:nvCxnSpPr>
        <p:spPr>
          <a:xfrm flipH="1">
            <a:off x="5973292" y="1664945"/>
            <a:ext cx="760017" cy="70269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7B82B377-65A3-B418-B9F0-3FBDE391FC81}"/>
              </a:ext>
            </a:extLst>
          </p:cNvPr>
          <p:cNvCxnSpPr>
            <a:cxnSpLocks/>
          </p:cNvCxnSpPr>
          <p:nvPr/>
        </p:nvCxnSpPr>
        <p:spPr>
          <a:xfrm>
            <a:off x="4809506" y="2367642"/>
            <a:ext cx="0" cy="170707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3EEAE811-FF28-DAA2-C236-11D1417F1C1B}"/>
              </a:ext>
            </a:extLst>
          </p:cNvPr>
          <p:cNvCxnSpPr>
            <a:cxnSpLocks/>
          </p:cNvCxnSpPr>
          <p:nvPr/>
        </p:nvCxnSpPr>
        <p:spPr>
          <a:xfrm flipV="1">
            <a:off x="3633849" y="4092041"/>
            <a:ext cx="2355274" cy="3018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32F24993-04C0-FCF7-361F-AF14E600DCE2}"/>
              </a:ext>
            </a:extLst>
          </p:cNvPr>
          <p:cNvCxnSpPr>
            <a:cxnSpLocks/>
          </p:cNvCxnSpPr>
          <p:nvPr/>
        </p:nvCxnSpPr>
        <p:spPr>
          <a:xfrm flipH="1">
            <a:off x="5989123" y="3121230"/>
            <a:ext cx="744186" cy="97081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972ADB0F-3778-FEC9-F15D-38F596BB341F}"/>
              </a:ext>
            </a:extLst>
          </p:cNvPr>
          <p:cNvCxnSpPr>
            <a:cxnSpLocks/>
          </p:cNvCxnSpPr>
          <p:nvPr/>
        </p:nvCxnSpPr>
        <p:spPr>
          <a:xfrm>
            <a:off x="5989123" y="2384962"/>
            <a:ext cx="0" cy="170707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8513306F-C259-6C52-1F89-AE9C9C31E30F}"/>
              </a:ext>
            </a:extLst>
          </p:cNvPr>
          <p:cNvCxnSpPr>
            <a:cxnSpLocks/>
          </p:cNvCxnSpPr>
          <p:nvPr/>
        </p:nvCxnSpPr>
        <p:spPr>
          <a:xfrm>
            <a:off x="6228608" y="2113809"/>
            <a:ext cx="0" cy="161009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6FEE4260-3BC3-46E9-FE53-D4D1AD897DCB}"/>
              </a:ext>
            </a:extLst>
          </p:cNvPr>
          <p:cNvCxnSpPr>
            <a:cxnSpLocks/>
          </p:cNvCxnSpPr>
          <p:nvPr/>
        </p:nvCxnSpPr>
        <p:spPr>
          <a:xfrm flipH="1">
            <a:off x="4809506" y="3831526"/>
            <a:ext cx="149431" cy="26051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23B95D64-52CC-34E1-3D73-129F39CF0B1E}"/>
              </a:ext>
            </a:extLst>
          </p:cNvPr>
          <p:cNvCxnSpPr>
            <a:cxnSpLocks/>
          </p:cNvCxnSpPr>
          <p:nvPr/>
        </p:nvCxnSpPr>
        <p:spPr>
          <a:xfrm>
            <a:off x="6108865" y="3723906"/>
            <a:ext cx="94012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9B40D75D-69F7-4DE5-8B2A-69B49F2BF1EC}"/>
              </a:ext>
            </a:extLst>
          </p:cNvPr>
          <p:cNvSpPr txBox="1"/>
          <p:nvPr/>
        </p:nvSpPr>
        <p:spPr>
          <a:xfrm>
            <a:off x="3146962" y="4122222"/>
            <a:ext cx="61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F3D5D95-A73C-C99E-6E77-DDE4D82744D8}"/>
              </a:ext>
            </a:extLst>
          </p:cNvPr>
          <p:cNvSpPr txBox="1"/>
          <p:nvPr/>
        </p:nvSpPr>
        <p:spPr>
          <a:xfrm>
            <a:off x="7014361" y="2734191"/>
            <a:ext cx="47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E8AEE77-2D0B-1825-B0F5-F63C38704635}"/>
              </a:ext>
            </a:extLst>
          </p:cNvPr>
          <p:cNvSpPr txBox="1"/>
          <p:nvPr/>
        </p:nvSpPr>
        <p:spPr>
          <a:xfrm>
            <a:off x="4206917" y="1226446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AB5A3FB4-2DD9-4500-BFD5-3FCF7312FF5E}"/>
              </a:ext>
            </a:extLst>
          </p:cNvPr>
          <p:cNvCxnSpPr>
            <a:cxnSpLocks/>
          </p:cNvCxnSpPr>
          <p:nvPr/>
        </p:nvCxnSpPr>
        <p:spPr>
          <a:xfrm>
            <a:off x="4012623" y="3723906"/>
            <a:ext cx="866156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B8D14E3E-8D85-F2E0-7B95-BC0FEEEB4025}"/>
              </a:ext>
            </a:extLst>
          </p:cNvPr>
          <p:cNvCxnSpPr>
            <a:cxnSpLocks/>
          </p:cNvCxnSpPr>
          <p:nvPr/>
        </p:nvCxnSpPr>
        <p:spPr>
          <a:xfrm>
            <a:off x="3643745" y="2415143"/>
            <a:ext cx="0" cy="170707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F4F9EE27-A64C-13CA-266F-6F095C9ECF5F}"/>
              </a:ext>
            </a:extLst>
          </p:cNvPr>
          <p:cNvCxnSpPr>
            <a:cxnSpLocks/>
          </p:cNvCxnSpPr>
          <p:nvPr/>
        </p:nvCxnSpPr>
        <p:spPr>
          <a:xfrm flipH="1">
            <a:off x="3641765" y="1682265"/>
            <a:ext cx="825336" cy="68760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CF1C522D-EB19-85D0-4473-968ED1492E31}"/>
              </a:ext>
            </a:extLst>
          </p:cNvPr>
          <p:cNvCxnSpPr>
            <a:cxnSpLocks/>
          </p:cNvCxnSpPr>
          <p:nvPr/>
        </p:nvCxnSpPr>
        <p:spPr>
          <a:xfrm>
            <a:off x="4001488" y="2055717"/>
            <a:ext cx="11135" cy="168551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844D2EC8-66F0-C3B3-55B6-00571D524220}"/>
              </a:ext>
            </a:extLst>
          </p:cNvPr>
          <p:cNvCxnSpPr>
            <a:cxnSpLocks/>
          </p:cNvCxnSpPr>
          <p:nvPr/>
        </p:nvCxnSpPr>
        <p:spPr>
          <a:xfrm flipV="1">
            <a:off x="4482936" y="1682265"/>
            <a:ext cx="2250373" cy="1509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082FCC1-23B8-E0A3-0628-5C66689BFD02}"/>
              </a:ext>
            </a:extLst>
          </p:cNvPr>
          <p:cNvCxnSpPr>
            <a:cxnSpLocks/>
          </p:cNvCxnSpPr>
          <p:nvPr/>
        </p:nvCxnSpPr>
        <p:spPr>
          <a:xfrm>
            <a:off x="6733309" y="1667174"/>
            <a:ext cx="0" cy="144020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E488D6A-6B45-C261-317E-0B94D522DB02}"/>
              </a:ext>
            </a:extLst>
          </p:cNvPr>
          <p:cNvSpPr txBox="1"/>
          <p:nvPr/>
        </p:nvSpPr>
        <p:spPr>
          <a:xfrm>
            <a:off x="5180643" y="4060536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width</a:t>
            </a:r>
            <a:endParaRPr kumimoji="1" lang="zh-CN" altLang="en-US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F9FCFC-54CC-4250-3914-6BE7E490B528}"/>
              </a:ext>
            </a:extLst>
          </p:cNvPr>
          <p:cNvSpPr txBox="1"/>
          <p:nvPr/>
        </p:nvSpPr>
        <p:spPr>
          <a:xfrm>
            <a:off x="6109926" y="3771028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length</a:t>
            </a:r>
            <a:endParaRPr kumimoji="1" lang="zh-CN" altLang="en-US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E597F4-58B3-26C7-0C84-150CBF1FD54A}"/>
              </a:ext>
            </a:extLst>
          </p:cNvPr>
          <p:cNvSpPr txBox="1"/>
          <p:nvPr/>
        </p:nvSpPr>
        <p:spPr>
          <a:xfrm>
            <a:off x="4206917" y="3316051"/>
            <a:ext cx="83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height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788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EBA8D-C8DE-52C6-BB9F-C8D720863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3656EF8-9F60-565A-B7CA-56631C51D3C0}"/>
              </a:ext>
            </a:extLst>
          </p:cNvPr>
          <p:cNvCxnSpPr>
            <a:cxnSpLocks/>
          </p:cNvCxnSpPr>
          <p:nvPr/>
        </p:nvCxnSpPr>
        <p:spPr>
          <a:xfrm>
            <a:off x="5293146" y="2336259"/>
            <a:ext cx="588705" cy="8128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CDBAB5A5-E09E-EA2A-3B2C-FA557F3C32E3}"/>
              </a:ext>
            </a:extLst>
          </p:cNvPr>
          <p:cNvCxnSpPr>
            <a:cxnSpLocks/>
          </p:cNvCxnSpPr>
          <p:nvPr/>
        </p:nvCxnSpPr>
        <p:spPr>
          <a:xfrm flipH="1">
            <a:off x="5302507" y="1910219"/>
            <a:ext cx="47199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35CA7D3E-B46D-DBF3-6929-AE18216846A1}"/>
              </a:ext>
            </a:extLst>
          </p:cNvPr>
          <p:cNvCxnSpPr>
            <a:cxnSpLocks/>
          </p:cNvCxnSpPr>
          <p:nvPr/>
        </p:nvCxnSpPr>
        <p:spPr>
          <a:xfrm flipV="1">
            <a:off x="6306207" y="2412819"/>
            <a:ext cx="381133" cy="467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E6F9961-4D0E-77F8-F697-E598119064C7}"/>
              </a:ext>
            </a:extLst>
          </p:cNvPr>
          <p:cNvCxnSpPr>
            <a:cxnSpLocks/>
          </p:cNvCxnSpPr>
          <p:nvPr/>
        </p:nvCxnSpPr>
        <p:spPr>
          <a:xfrm flipH="1" flipV="1">
            <a:off x="5452722" y="2161181"/>
            <a:ext cx="582349" cy="20402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C6047E50-9DB8-0152-69FC-341D74299A3F}"/>
              </a:ext>
            </a:extLst>
          </p:cNvPr>
          <p:cNvCxnSpPr>
            <a:cxnSpLocks/>
          </p:cNvCxnSpPr>
          <p:nvPr/>
        </p:nvCxnSpPr>
        <p:spPr>
          <a:xfrm>
            <a:off x="5530293" y="2406288"/>
            <a:ext cx="1157047" cy="6531"/>
          </a:xfrm>
          <a:prstGeom prst="line">
            <a:avLst/>
          </a:prstGeom>
          <a:ln>
            <a:solidFill>
              <a:schemeClr val="dk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5965A529-EE00-96DF-AEC9-D288EBB4991A}"/>
              </a:ext>
            </a:extLst>
          </p:cNvPr>
          <p:cNvCxnSpPr>
            <a:cxnSpLocks/>
          </p:cNvCxnSpPr>
          <p:nvPr/>
        </p:nvCxnSpPr>
        <p:spPr>
          <a:xfrm>
            <a:off x="5532819" y="1638300"/>
            <a:ext cx="0" cy="774519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203E64C-F7AD-4D47-1056-46190F9D3895}"/>
              </a:ext>
            </a:extLst>
          </p:cNvPr>
          <p:cNvSpPr txBox="1"/>
          <p:nvPr/>
        </p:nvSpPr>
        <p:spPr>
          <a:xfrm>
            <a:off x="6547066" y="2781346"/>
            <a:ext cx="229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x</a:t>
            </a:r>
            <a:endParaRPr kumimoji="1" lang="zh-CN" altLang="en-US" sz="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534CD6E-8AC7-94F1-17A3-A2C700C49E48}"/>
              </a:ext>
            </a:extLst>
          </p:cNvPr>
          <p:cNvSpPr txBox="1"/>
          <p:nvPr/>
        </p:nvSpPr>
        <p:spPr>
          <a:xfrm>
            <a:off x="5509593" y="1979944"/>
            <a:ext cx="436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y</a:t>
            </a:r>
            <a:r>
              <a:rPr kumimoji="1" lang="en-US" altLang="zh-CN" sz="500" dirty="0"/>
              <a:t>(V)</a:t>
            </a:r>
            <a:endParaRPr kumimoji="1" lang="en-US" altLang="zh-CN" sz="800" dirty="0"/>
          </a:p>
          <a:p>
            <a:endParaRPr kumimoji="1" lang="zh-CN" altLang="en-US" sz="800" dirty="0"/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5A51286B-8DB9-3DE0-C703-8D0D17A4A00F}"/>
              </a:ext>
            </a:extLst>
          </p:cNvPr>
          <p:cNvCxnSpPr>
            <a:cxnSpLocks/>
          </p:cNvCxnSpPr>
          <p:nvPr/>
        </p:nvCxnSpPr>
        <p:spPr>
          <a:xfrm>
            <a:off x="4668982" y="2879832"/>
            <a:ext cx="1963046" cy="9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F9FD2B2-2511-F716-813A-388743C8E067}"/>
              </a:ext>
            </a:extLst>
          </p:cNvPr>
          <p:cNvSpPr txBox="1"/>
          <p:nvPr/>
        </p:nvSpPr>
        <p:spPr>
          <a:xfrm>
            <a:off x="4949680" y="2708203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0</a:t>
            </a:r>
            <a:endParaRPr kumimoji="1" lang="zh-CN" altLang="en-US" sz="800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4AFAC641-372B-51E9-9AF6-6F4C0BE9B2DF}"/>
              </a:ext>
            </a:extLst>
          </p:cNvPr>
          <p:cNvCxnSpPr>
            <a:cxnSpLocks/>
          </p:cNvCxnSpPr>
          <p:nvPr/>
        </p:nvCxnSpPr>
        <p:spPr>
          <a:xfrm flipV="1">
            <a:off x="5037855" y="2187198"/>
            <a:ext cx="675614" cy="812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6EA797A-0193-ECEA-3D3E-563C66D9B798}"/>
              </a:ext>
            </a:extLst>
          </p:cNvPr>
          <p:cNvSpPr txBox="1"/>
          <p:nvPr/>
        </p:nvSpPr>
        <p:spPr>
          <a:xfrm>
            <a:off x="5302507" y="2344388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</a:t>
            </a:r>
            <a:endParaRPr kumimoji="1" lang="zh-CN" altLang="en-US" sz="800" dirty="0"/>
          </a:p>
        </p:txBody>
      </p:sp>
      <p:cxnSp>
        <p:nvCxnSpPr>
          <p:cNvPr id="2" name="直线连接符 1">
            <a:extLst>
              <a:ext uri="{FF2B5EF4-FFF2-40B4-BE49-F238E27FC236}">
                <a16:creationId xmlns:a16="http://schemas.microsoft.com/office/drawing/2014/main" id="{77FFC16E-9293-21D5-26B9-BD557D53F21E}"/>
              </a:ext>
            </a:extLst>
          </p:cNvPr>
          <p:cNvCxnSpPr>
            <a:cxnSpLocks/>
          </p:cNvCxnSpPr>
          <p:nvPr/>
        </p:nvCxnSpPr>
        <p:spPr>
          <a:xfrm>
            <a:off x="5774499" y="1910219"/>
            <a:ext cx="263046" cy="27697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线连接符 9">
            <a:extLst>
              <a:ext uri="{FF2B5EF4-FFF2-40B4-BE49-F238E27FC236}">
                <a16:creationId xmlns:a16="http://schemas.microsoft.com/office/drawing/2014/main" id="{84C88CD8-C9DB-2A31-5B52-F48E3B23D89F}"/>
              </a:ext>
            </a:extLst>
          </p:cNvPr>
          <p:cNvCxnSpPr>
            <a:cxnSpLocks/>
          </p:cNvCxnSpPr>
          <p:nvPr/>
        </p:nvCxnSpPr>
        <p:spPr>
          <a:xfrm flipH="1" flipV="1">
            <a:off x="5774499" y="1910219"/>
            <a:ext cx="107352" cy="43416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9">
            <a:extLst>
              <a:ext uri="{FF2B5EF4-FFF2-40B4-BE49-F238E27FC236}">
                <a16:creationId xmlns:a16="http://schemas.microsoft.com/office/drawing/2014/main" id="{5A55369F-87FF-616C-E331-4F34DDA08283}"/>
              </a:ext>
            </a:extLst>
          </p:cNvPr>
          <p:cNvCxnSpPr>
            <a:cxnSpLocks/>
          </p:cNvCxnSpPr>
          <p:nvPr/>
        </p:nvCxnSpPr>
        <p:spPr>
          <a:xfrm flipH="1">
            <a:off x="5881851" y="2176629"/>
            <a:ext cx="153220" cy="16775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2F4BF6EE-9DDF-9E6F-9A9F-CB14289A1619}"/>
              </a:ext>
            </a:extLst>
          </p:cNvPr>
          <p:cNvCxnSpPr>
            <a:cxnSpLocks/>
          </p:cNvCxnSpPr>
          <p:nvPr/>
        </p:nvCxnSpPr>
        <p:spPr>
          <a:xfrm flipV="1">
            <a:off x="5124764" y="1803320"/>
            <a:ext cx="0" cy="14229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8924B8D5-EF5D-B744-7120-DED37E3343C6}"/>
              </a:ext>
            </a:extLst>
          </p:cNvPr>
          <p:cNvSpPr txBox="1"/>
          <p:nvPr/>
        </p:nvSpPr>
        <p:spPr>
          <a:xfrm>
            <a:off x="4856822" y="1757419"/>
            <a:ext cx="355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z</a:t>
            </a:r>
            <a:r>
              <a:rPr kumimoji="1" lang="en-US" altLang="zh-CN" sz="400" dirty="0"/>
              <a:t>(U</a:t>
            </a:r>
            <a:r>
              <a:rPr kumimoji="1" lang="zh-CN" altLang="en-US" sz="400" dirty="0"/>
              <a:t>）</a:t>
            </a:r>
            <a:endParaRPr kumimoji="1" lang="en-US" altLang="zh-CN" sz="800" dirty="0"/>
          </a:p>
          <a:p>
            <a:endParaRPr kumimoji="1" lang="zh-CN" altLang="en-US" sz="800" dirty="0"/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0B159654-E138-0E5B-FEBC-E63FEF1C17CF}"/>
              </a:ext>
            </a:extLst>
          </p:cNvPr>
          <p:cNvCxnSpPr>
            <a:cxnSpLocks/>
          </p:cNvCxnSpPr>
          <p:nvPr/>
        </p:nvCxnSpPr>
        <p:spPr>
          <a:xfrm flipV="1">
            <a:off x="5302507" y="1910219"/>
            <a:ext cx="0" cy="425995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925E1F58-10EB-227A-127B-8A028F0ECD3B}"/>
              </a:ext>
            </a:extLst>
          </p:cNvPr>
          <p:cNvCxnSpPr>
            <a:cxnSpLocks/>
          </p:cNvCxnSpPr>
          <p:nvPr/>
        </p:nvCxnSpPr>
        <p:spPr>
          <a:xfrm flipH="1" flipV="1">
            <a:off x="5302507" y="1910219"/>
            <a:ext cx="156585" cy="249025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9E4237E4-D65C-71BE-D768-EA8150A5F740}"/>
              </a:ext>
            </a:extLst>
          </p:cNvPr>
          <p:cNvCxnSpPr>
            <a:cxnSpLocks/>
          </p:cNvCxnSpPr>
          <p:nvPr/>
        </p:nvCxnSpPr>
        <p:spPr>
          <a:xfrm flipH="1">
            <a:off x="5293146" y="2163443"/>
            <a:ext cx="155417" cy="172771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80B43C38-9577-DEB0-BF1B-9C78789EF0C2}"/>
              </a:ext>
            </a:extLst>
          </p:cNvPr>
          <p:cNvCxnSpPr>
            <a:cxnSpLocks/>
          </p:cNvCxnSpPr>
          <p:nvPr/>
        </p:nvCxnSpPr>
        <p:spPr>
          <a:xfrm flipH="1">
            <a:off x="5101790" y="1638300"/>
            <a:ext cx="428503" cy="32281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82F0859C-4470-ED82-C5BF-7F6D0A40E020}"/>
              </a:ext>
            </a:extLst>
          </p:cNvPr>
          <p:cNvSpPr txBox="1"/>
          <p:nvPr/>
        </p:nvSpPr>
        <p:spPr>
          <a:xfrm>
            <a:off x="4919577" y="1857175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</a:t>
            </a:r>
            <a:endParaRPr kumimoji="1" lang="zh-CN" altLang="en-US" sz="800" dirty="0"/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4406BB6D-CB95-C781-2002-23088323CC22}"/>
              </a:ext>
            </a:extLst>
          </p:cNvPr>
          <p:cNvCxnSpPr>
            <a:cxnSpLocks/>
          </p:cNvCxnSpPr>
          <p:nvPr/>
        </p:nvCxnSpPr>
        <p:spPr>
          <a:xfrm flipV="1">
            <a:off x="5881851" y="1935547"/>
            <a:ext cx="226965" cy="182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31EA8135-D4A1-1F69-4631-361D938BFBEC}"/>
              </a:ext>
            </a:extLst>
          </p:cNvPr>
          <p:cNvSpPr/>
          <p:nvPr/>
        </p:nvSpPr>
        <p:spPr>
          <a:xfrm>
            <a:off x="5869873" y="2094104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64CDE27-C846-7617-77D9-B7F47696A638}"/>
              </a:ext>
            </a:extLst>
          </p:cNvPr>
          <p:cNvSpPr txBox="1"/>
          <p:nvPr/>
        </p:nvSpPr>
        <p:spPr>
          <a:xfrm>
            <a:off x="6029900" y="1853847"/>
            <a:ext cx="436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>
                <a:solidFill>
                  <a:schemeClr val="accent2"/>
                </a:solidFill>
              </a:rPr>
              <a:t>N</a:t>
            </a:r>
          </a:p>
          <a:p>
            <a:endParaRPr kumimoji="1" lang="zh-CN" altLang="en-US" sz="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032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92F454F8-252E-7CDB-70DB-8D3163F647CC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FD2D96E-BBBE-89FE-464E-A873E1C28C66}"/>
              </a:ext>
            </a:extLst>
          </p:cNvPr>
          <p:cNvCxnSpPr>
            <a:cxnSpLocks/>
          </p:cNvCxnSpPr>
          <p:nvPr/>
        </p:nvCxnSpPr>
        <p:spPr>
          <a:xfrm flipH="1">
            <a:off x="3942608" y="1947553"/>
            <a:ext cx="629392" cy="1704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C5DADB2E-A428-A127-4773-E04D26DB1D50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9F03E95C-772C-1BEE-E49A-6CC5BF3294C3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457CA21A-BB11-45C3-7A18-BDC7BCDC797C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3D839892-BC48-5482-FBDF-A84653C21771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EBF1A2C-B8BE-FEC1-B12C-48F9C3A9C36E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21D90E16-61C0-B593-945B-CF8BDEE13E40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B8C046FE-50D7-00C5-F375-D57697E87D6D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3E40D50-1A04-A71A-86F6-ECECC30C6160}"/>
              </a:ext>
            </a:extLst>
          </p:cNvPr>
          <p:cNvSpPr txBox="1"/>
          <p:nvPr/>
        </p:nvSpPr>
        <p:spPr>
          <a:xfrm>
            <a:off x="4377047" y="1741661"/>
            <a:ext cx="2584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A</a:t>
            </a:r>
            <a:endParaRPr kumimoji="1" lang="zh-CN" altLang="en-US" sz="9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E6BC540-9B59-C541-428D-25FDC175E7DC}"/>
              </a:ext>
            </a:extLst>
          </p:cNvPr>
          <p:cNvSpPr txBox="1"/>
          <p:nvPr/>
        </p:nvSpPr>
        <p:spPr>
          <a:xfrm>
            <a:off x="4963972" y="279819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2EF60D5-AB07-A4EB-BCBE-D7F3DD09CF7C}"/>
              </a:ext>
            </a:extLst>
          </p:cNvPr>
          <p:cNvSpPr txBox="1"/>
          <p:nvPr/>
        </p:nvSpPr>
        <p:spPr>
          <a:xfrm>
            <a:off x="3692908" y="358033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35A380B-8CC9-5447-F836-8FFDC5341C13}"/>
              </a:ext>
            </a:extLst>
          </p:cNvPr>
          <p:cNvSpPr txBox="1"/>
          <p:nvPr/>
        </p:nvSpPr>
        <p:spPr>
          <a:xfrm>
            <a:off x="6308767" y="3017944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C728843-831D-9F45-77B5-C2FD0C44F0E4}"/>
              </a:ext>
            </a:extLst>
          </p:cNvPr>
          <p:cNvSpPr txBox="1"/>
          <p:nvPr/>
        </p:nvSpPr>
        <p:spPr>
          <a:xfrm>
            <a:off x="3692908" y="2372465"/>
            <a:ext cx="7521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searchEdge</a:t>
            </a:r>
            <a:endParaRPr kumimoji="1" lang="zh-CN" altLang="en-US" sz="9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CE158D2-B020-9D05-A3A1-0553EB5E9836}"/>
              </a:ext>
            </a:extLst>
          </p:cNvPr>
          <p:cNvSpPr txBox="1"/>
          <p:nvPr/>
        </p:nvSpPr>
        <p:spPr>
          <a:xfrm>
            <a:off x="5011123" y="3339935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n1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A1A57E0-92C7-FC57-3DD8-18C67D33C3E2}"/>
              </a:ext>
            </a:extLst>
          </p:cNvPr>
          <p:cNvSpPr txBox="1"/>
          <p:nvPr/>
        </p:nvSpPr>
        <p:spPr>
          <a:xfrm>
            <a:off x="5383232" y="2232952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n2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7AC848F-16FC-04E3-7EB0-CC09ABB7EDAB}"/>
              </a:ext>
            </a:extLst>
          </p:cNvPr>
          <p:cNvSpPr txBox="1"/>
          <p:nvPr/>
        </p:nvSpPr>
        <p:spPr>
          <a:xfrm>
            <a:off x="4433274" y="2478639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75B86B4-5831-0F6C-D0D9-8272D623EFF5}"/>
              </a:ext>
            </a:extLst>
          </p:cNvPr>
          <p:cNvSpPr txBox="1"/>
          <p:nvPr/>
        </p:nvSpPr>
        <p:spPr>
          <a:xfrm>
            <a:off x="4774068" y="2385680"/>
            <a:ext cx="60144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pStart.dual</a:t>
            </a:r>
            <a:endParaRPr kumimoji="1" lang="zh-CN" altLang="en-US" sz="700" dirty="0"/>
          </a:p>
        </p:txBody>
      </p:sp>
    </p:spTree>
    <p:extLst>
      <p:ext uri="{BB962C8B-B14F-4D97-AF65-F5344CB8AC3E}">
        <p14:creationId xmlns:p14="http://schemas.microsoft.com/office/powerpoint/2010/main" val="306838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66789-03BC-F5D2-1AAD-17EC0CB90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9615459C-87F7-64A7-16E2-B981CF0569D3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71712EEB-DA97-0486-307A-E37E4C94B73E}"/>
              </a:ext>
            </a:extLst>
          </p:cNvPr>
          <p:cNvCxnSpPr>
            <a:cxnSpLocks/>
            <a:stCxn id="29" idx="4"/>
            <a:endCxn id="35" idx="7"/>
          </p:cNvCxnSpPr>
          <p:nvPr/>
        </p:nvCxnSpPr>
        <p:spPr>
          <a:xfrm flipH="1">
            <a:off x="3977594" y="1947553"/>
            <a:ext cx="622871" cy="1686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1588F8DB-290D-22C6-90A9-51FD31099C8D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5427F977-E36C-7FFF-0810-8A1AC3BC4EB8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DE06C122-7DBC-35D6-71BC-2A412945356C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B7B9908D-7DAB-FEED-B079-6A6CB3C05809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32B387F-C0F4-6AD5-6CBF-C6C7E42ED5FF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2705CCE-BAEC-4676-2577-25C1B9A51AEE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4831B2F-BE68-6F99-DDF6-6184618AF90D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7419BAA-B50C-B537-4A79-CCFBA4EA6C9C}"/>
              </a:ext>
            </a:extLst>
          </p:cNvPr>
          <p:cNvSpPr txBox="1"/>
          <p:nvPr/>
        </p:nvSpPr>
        <p:spPr>
          <a:xfrm>
            <a:off x="4471263" y="1676260"/>
            <a:ext cx="2584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A</a:t>
            </a:r>
            <a:endParaRPr kumimoji="1" lang="zh-CN" altLang="en-US" sz="9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582791F-55E1-2444-C050-9344F15BCB90}"/>
              </a:ext>
            </a:extLst>
          </p:cNvPr>
          <p:cNvSpPr txBox="1"/>
          <p:nvPr/>
        </p:nvSpPr>
        <p:spPr>
          <a:xfrm>
            <a:off x="4963972" y="279819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B790E3E-2B3E-0873-EEB3-F1989613CB26}"/>
              </a:ext>
            </a:extLst>
          </p:cNvPr>
          <p:cNvSpPr txBox="1"/>
          <p:nvPr/>
        </p:nvSpPr>
        <p:spPr>
          <a:xfrm>
            <a:off x="3692908" y="358033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012783C-7A45-F7C5-EF2D-3D8749BB9DCD}"/>
              </a:ext>
            </a:extLst>
          </p:cNvPr>
          <p:cNvSpPr txBox="1"/>
          <p:nvPr/>
        </p:nvSpPr>
        <p:spPr>
          <a:xfrm>
            <a:off x="3470508" y="1934536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50D5A65-AABE-6A9A-CF3D-738AB5934AE2}"/>
              </a:ext>
            </a:extLst>
          </p:cNvPr>
          <p:cNvSpPr txBox="1"/>
          <p:nvPr/>
        </p:nvSpPr>
        <p:spPr>
          <a:xfrm>
            <a:off x="4264620" y="2560182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FF181AB-7AEE-D202-7514-0E57B3C6E8F5}"/>
              </a:ext>
            </a:extLst>
          </p:cNvPr>
          <p:cNvSpPr txBox="1"/>
          <p:nvPr/>
        </p:nvSpPr>
        <p:spPr>
          <a:xfrm>
            <a:off x="4023562" y="1790154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n1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C9C9359-429A-B7BE-89E8-47B739C93490}"/>
              </a:ext>
            </a:extLst>
          </p:cNvPr>
          <p:cNvSpPr txBox="1"/>
          <p:nvPr/>
        </p:nvSpPr>
        <p:spPr>
          <a:xfrm>
            <a:off x="5383232" y="2232952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n2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D7D37C7-D588-AC24-E976-7A524DAB3228}"/>
              </a:ext>
            </a:extLst>
          </p:cNvPr>
          <p:cNvSpPr txBox="1"/>
          <p:nvPr/>
        </p:nvSpPr>
        <p:spPr>
          <a:xfrm>
            <a:off x="4448905" y="2424933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4D7F497-A35A-76B2-DFDD-BC8BFCC82BDD}"/>
              </a:ext>
            </a:extLst>
          </p:cNvPr>
          <p:cNvSpPr txBox="1"/>
          <p:nvPr/>
        </p:nvSpPr>
        <p:spPr>
          <a:xfrm>
            <a:off x="4745548" y="2331108"/>
            <a:ext cx="42030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" dirty="0"/>
              <a:t>pStart.dual</a:t>
            </a:r>
            <a:endParaRPr kumimoji="1" lang="zh-CN" altLang="en-US" sz="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E0E67809-D257-5566-7291-7C67C39B5B1A}"/>
              </a:ext>
            </a:extLst>
          </p:cNvPr>
          <p:cNvCxnSpPr>
            <a:cxnSpLocks/>
            <a:stCxn id="35" idx="0"/>
            <a:endCxn id="29" idx="3"/>
          </p:cNvCxnSpPr>
          <p:nvPr/>
        </p:nvCxnSpPr>
        <p:spPr>
          <a:xfrm flipV="1">
            <a:off x="3951312" y="1936827"/>
            <a:ext cx="622871" cy="1686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97F1BA0-0345-7079-CCE5-43998861E3E6}"/>
              </a:ext>
            </a:extLst>
          </p:cNvPr>
          <p:cNvSpPr txBox="1"/>
          <p:nvPr/>
        </p:nvSpPr>
        <p:spPr>
          <a:xfrm>
            <a:off x="4052490" y="2522501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n0</a:t>
            </a:r>
            <a:endParaRPr kumimoji="1" lang="zh-CN" altLang="en-US" sz="9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1A933D6C-4194-3DC2-DA21-68671BE2FD34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3692908" y="1910933"/>
            <a:ext cx="870388" cy="19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DCBA3F7E-C5F9-9B06-F218-5B5CBA5E5A9C}"/>
              </a:ext>
            </a:extLst>
          </p:cNvPr>
          <p:cNvSpPr/>
          <p:nvPr/>
        </p:nvSpPr>
        <p:spPr>
          <a:xfrm>
            <a:off x="3639276" y="206852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41B13FD-3C45-E627-EED3-40DBB28C27D3}"/>
              </a:ext>
            </a:extLst>
          </p:cNvPr>
          <p:cNvSpPr/>
          <p:nvPr/>
        </p:nvSpPr>
        <p:spPr>
          <a:xfrm>
            <a:off x="3387327" y="1857626"/>
            <a:ext cx="1821525" cy="18656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251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20487</TotalTime>
  <Words>245</Words>
  <Application>Microsoft Macintosh PowerPoint</Application>
  <PresentationFormat>宽屏</PresentationFormat>
  <Paragraphs>152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K4056</dc:creator>
  <cp:lastModifiedBy>K4056</cp:lastModifiedBy>
  <cp:revision>6</cp:revision>
  <dcterms:created xsi:type="dcterms:W3CDTF">2025-02-06T14:24:45Z</dcterms:created>
  <dcterms:modified xsi:type="dcterms:W3CDTF">2025-03-11T17:12:46Z</dcterms:modified>
</cp:coreProperties>
</file>