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67" r:id="rId4"/>
    <p:sldId id="257" r:id="rId5"/>
    <p:sldId id="266" r:id="rId6"/>
    <p:sldId id="268" r:id="rId7"/>
    <p:sldId id="258" r:id="rId8"/>
    <p:sldId id="269" r:id="rId9"/>
    <p:sldId id="259" r:id="rId10"/>
    <p:sldId id="290" r:id="rId11"/>
    <p:sldId id="291" r:id="rId12"/>
    <p:sldId id="293" r:id="rId13"/>
    <p:sldId id="292" r:id="rId14"/>
    <p:sldId id="260" r:id="rId15"/>
    <p:sldId id="262" r:id="rId16"/>
    <p:sldId id="263" r:id="rId17"/>
    <p:sldId id="264" r:id="rId18"/>
    <p:sldId id="265" r:id="rId19"/>
    <p:sldId id="261" r:id="rId20"/>
    <p:sldId id="270" r:id="rId21"/>
    <p:sldId id="272" r:id="rId22"/>
    <p:sldId id="273" r:id="rId23"/>
    <p:sldId id="274" r:id="rId24"/>
    <p:sldId id="275" r:id="rId25"/>
    <p:sldId id="276" r:id="rId26"/>
    <p:sldId id="278" r:id="rId27"/>
    <p:sldId id="279" r:id="rId28"/>
    <p:sldId id="277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71DC"/>
    <a:srgbClr val="00D293"/>
    <a:srgbClr val="FF70E1"/>
    <a:srgbClr val="1F4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10"/>
    <p:restoredTop sz="94694"/>
  </p:normalViewPr>
  <p:slideViewPr>
    <p:cSldViewPr snapToGrid="0">
      <p:cViewPr varScale="1">
        <p:scale>
          <a:sx n="80" d="100"/>
          <a:sy n="80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413A-F0C2-4F18-A47D-B8FBA300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F5B417B3-E16F-4AEA-DAD7-5A42B036DD67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21F4FFF-4467-9A9C-0F4A-9F7CE96AAB27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988481" y="3529651"/>
            <a:ext cx="1025546" cy="1307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2D3BE21-C2C3-A43A-31C4-188C17A94105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CEB0EA4-E2B8-25C3-A4CD-B04796F2843A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0F8A8B2-51CE-E2BB-E1E2-937E302FE000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5F7D525-81A0-02E3-1B17-F2673DD0D961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F341E88-A304-AC86-BD96-B35943709151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A6881E9-6E68-7B38-0327-14DAD2B731CD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EF63D22-0AD1-878F-4838-37FB81A30216}"/>
              </a:ext>
            </a:extLst>
          </p:cNvPr>
          <p:cNvSpPr txBox="1"/>
          <p:nvPr/>
        </p:nvSpPr>
        <p:spPr>
          <a:xfrm>
            <a:off x="4474981" y="3123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DAAA08-4C13-E761-D3C1-9DF4D84C0025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11590C-5426-B80B-89CF-3277AB677700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9AA27DA-E4F4-5DD5-C423-90ABC0856584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6DD61B6-B5B3-6ED6-C8A9-F05D8C3FB87B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9C564DA-21DB-8543-6F22-0363017691D4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545F989-5D8D-6AD2-1155-5390BB8761AF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FD8045B-08DB-CD94-CAB1-65A2DCA8ED2F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E3477DD-7A41-9050-DABB-D97184ED7E1C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2A463ABF-5704-7A82-FC61-81B0B9E587B8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3923E742-8F47-3CD7-562B-D431308BA7D4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F384DAE1-CD59-8E22-780E-536670187C8C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FD021C60-2A16-7F11-716B-17287F427461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B1DE1573-860E-F680-CA20-86A89E222781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7AAB5E0E-3D53-19C4-7057-79582A1EAEE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4A76915D-5D2A-B7D6-B938-4B21E6EA272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CC5E4186-B8D5-B061-6321-DA7531FE0614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EB9DEC56-F28F-7FED-CF5F-C80C85C1FC2A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94323DA6-429C-B0D9-F5F2-54FF84AFAF18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2F2EAE0E-4021-3E25-A854-475F09295F87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7CE64564-4D00-8964-6C94-D0D683205276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E7440A8F-DA0A-4725-283F-331AF61A18F1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4397EE14-6FC6-42D6-B54B-D698E8A74719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33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EA6B-362D-13BE-0BA8-4EE71BC9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C48A1CDD-D8FD-A92C-7957-C2D976F13591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759A13D-5F32-73B6-F3C7-0BA26741AC8C}"/>
              </a:ext>
            </a:extLst>
          </p:cNvPr>
          <p:cNvCxnSpPr>
            <a:cxnSpLocks/>
            <a:stCxn id="35" idx="6"/>
            <a:endCxn id="34" idx="2"/>
          </p:cNvCxnSpPr>
          <p:nvPr/>
        </p:nvCxnSpPr>
        <p:spPr>
          <a:xfrm flipV="1">
            <a:off x="3988481" y="3529651"/>
            <a:ext cx="1025546" cy="13071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04D9095-03CD-C4E2-153E-30DD57020267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F0DF02B5-09D7-7862-098B-C611C34BCB43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08AC7C70-92DE-21A2-2271-2323BE414ECA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60990FE-04BC-B30B-EBDA-22F025CE78CC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82A2FD5-7934-1B16-98B8-4BAD81A0321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84C6875-41EA-C5AB-CF81-FB2D3ABD91CF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5F6456-B0EF-7EA7-C743-95C84648CA49}"/>
              </a:ext>
            </a:extLst>
          </p:cNvPr>
          <p:cNvSpPr txBox="1"/>
          <p:nvPr/>
        </p:nvSpPr>
        <p:spPr>
          <a:xfrm>
            <a:off x="4474981" y="312313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D49C54-E972-FF40-E7BA-9A96AA11E607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53083E7-07F5-3D63-29A0-F454694E239B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7C696DA-AD4C-627E-3A54-8CB9C1593B57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55ABC206-DE36-18CE-39B5-9C5E55D7209E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AD0A933C-FDC9-04BD-1D59-52256D7AD2AD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E5A40B3C-8A38-9A33-27DC-281EBBFCA243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F98B8931-D03C-7722-3F44-5FD65B986BCB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2CAEF84-943B-5C81-F70A-B0F82030D498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970C3BD1-2FAA-1EC4-83BF-FE720709F93B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C11C0B8-7B5D-7B9B-59DC-2B4BFAB1D3FF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670FCDBE-142F-0985-E39F-53426AFAE48E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AFE08B1-9BBE-7B41-D10E-C60CF2CC235B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0307E06-2D63-9465-0130-C5170C88B90A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3C694AA3-5CAB-1872-DDD7-43083DF8028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D144B65E-87BD-8B1B-FBB4-6A2F8A8FF06B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667320AC-7F4C-1B99-464E-390CE047F5F2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5BF0A9B7-63AF-79F0-3F4C-BE61E6B8AA34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BF77CBA5-D8B8-95B2-C9A5-83418ACED8E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4671160F-D022-4A63-6C57-583CA2149993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C74A850F-7F85-7149-BEE3-41C75AB4A14E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5C9BBC4-E992-8D77-EED6-1ECCC624D0FB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81CC30F7-0156-A41E-B2AA-EC52CFED61CA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15A4A8B4-A5AC-25B3-DFD5-D57E5B7A5782}"/>
              </a:ext>
            </a:extLst>
          </p:cNvPr>
          <p:cNvSpPr/>
          <p:nvPr/>
        </p:nvSpPr>
        <p:spPr>
          <a:xfrm>
            <a:off x="3490759" y="1893569"/>
            <a:ext cx="1859623" cy="191257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B14018A-E056-E338-33BF-E51FB81F99F1}"/>
              </a:ext>
            </a:extLst>
          </p:cNvPr>
          <p:cNvSpPr/>
          <p:nvPr/>
        </p:nvSpPr>
        <p:spPr>
          <a:xfrm>
            <a:off x="3936624" y="3044687"/>
            <a:ext cx="1126856" cy="11024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204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18F2-8A50-4399-4B97-F3741AB1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CBB4279-5FD3-6474-4D99-653590806B58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4A6F871-28D7-A1D7-E5EF-198ECF27BB41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2807C8-2558-D19F-19C0-FB5349105998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16C073C-0289-E9A1-2D43-DBCD717E605E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A9A707F-1D83-D497-11CE-09ED522DD065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0AF0B01-BFFE-C2DC-85D9-94854CBE29A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851CBF6-D3D6-8D4D-ED68-5F1609D444F0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D77715E-4FCD-0BA3-EA4F-2D0DCD3E531A}"/>
              </a:ext>
            </a:extLst>
          </p:cNvPr>
          <p:cNvSpPr txBox="1"/>
          <p:nvPr/>
        </p:nvSpPr>
        <p:spPr>
          <a:xfrm>
            <a:off x="4500647" y="31720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9EFAA6C-95B5-A7AC-AB3B-DC258D6BCEDF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2EA882-98F6-5542-9D64-4208969EC339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9F9821D-EB54-7F63-F4D5-9F976B00EFB4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059EBFB-FF6C-8588-4B2E-CBEE237FC1E7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8784BD07-DF68-AAE0-33E8-886C23F0FFBF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44F37B2A-CFB1-DBF8-7B56-090D8DCA65FA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4D6068F-7CCA-C478-E21F-F8B5E1F0ED06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7AEBDEE-06E0-ABA1-85BA-121D492705C8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A3818A1C-0694-22A8-F316-8BCEB8FF37F3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A720DC97-BBAF-2590-66B1-A5B560581BAB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BDE2D2C-57CF-9380-55A2-C82D56202C58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A522417D-F7BC-08A9-6A7A-B24F1E80D9DE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A8E680F1-84EA-5EFC-323A-CB0563B06988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5B77E88A-0802-1299-2674-B106167586E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A0CE9E27-2778-7F31-7C3E-5C135ED9C95F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54752F41-1858-CBEE-1C74-8F9DAD6B30D8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11E043A6-3B57-F453-A19D-6950CB857FE1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8A456D16-07CE-6229-4B4E-2A7167D0C1AD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062722B-C920-B2B0-7F04-271C666656BA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C098A5A8-00AF-9242-6B24-A7E0035BD0BB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959E8D3-9715-FEFA-35EA-779CAD5A372B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3C490B2F-4F8F-F929-2873-FC8DDDAEA1C3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84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EBFA2-6F43-B7B8-5115-79804FA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13EE9FFD-C396-92E9-D4DB-9DB21C95FFE5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93A39E1-F773-A43C-25B3-DACC1853879E}"/>
              </a:ext>
            </a:extLst>
          </p:cNvPr>
          <p:cNvCxnSpPr>
            <a:cxnSpLocks/>
            <a:stCxn id="34" idx="0"/>
            <a:endCxn id="29" idx="5"/>
          </p:cNvCxnSpPr>
          <p:nvPr/>
        </p:nvCxnSpPr>
        <p:spPr>
          <a:xfrm flipH="1" flipV="1">
            <a:off x="4626747" y="1936827"/>
            <a:ext cx="424449" cy="1556203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6BABBFB7-141D-5E66-E050-707BCB1AB7D6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4152465-55A4-EA7C-3436-77BC3EDCC1E7}"/>
              </a:ext>
            </a:extLst>
          </p:cNvPr>
          <p:cNvSpPr/>
          <p:nvPr/>
        </p:nvSpPr>
        <p:spPr>
          <a:xfrm>
            <a:off x="4420571" y="3292787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55DB123-FF8A-3268-4F52-438C13BEFF35}"/>
              </a:ext>
            </a:extLst>
          </p:cNvPr>
          <p:cNvSpPr/>
          <p:nvPr/>
        </p:nvSpPr>
        <p:spPr>
          <a:xfrm>
            <a:off x="5014027" y="3493030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BCB18E-36B9-79F0-325C-070A18A158A2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BB2B85-15FC-C9DD-9A48-2878B46BAD71}"/>
              </a:ext>
            </a:extLst>
          </p:cNvPr>
          <p:cNvSpPr txBox="1"/>
          <p:nvPr/>
        </p:nvSpPr>
        <p:spPr>
          <a:xfrm>
            <a:off x="4439592" y="4162671"/>
            <a:ext cx="2648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D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4D76C9D-C773-0040-099B-0E3C6FA02616}"/>
              </a:ext>
            </a:extLst>
          </p:cNvPr>
          <p:cNvSpPr txBox="1"/>
          <p:nvPr/>
        </p:nvSpPr>
        <p:spPr>
          <a:xfrm>
            <a:off x="4500647" y="31720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B596127-C710-DECA-66C0-ED7B8C124F37}"/>
              </a:ext>
            </a:extLst>
          </p:cNvPr>
          <p:cNvSpPr txBox="1"/>
          <p:nvPr/>
        </p:nvSpPr>
        <p:spPr>
          <a:xfrm>
            <a:off x="3672070" y="3544953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1BD026E-A4D8-BFAE-767E-9BEC657278AD}"/>
              </a:ext>
            </a:extLst>
          </p:cNvPr>
          <p:cNvSpPr txBox="1"/>
          <p:nvPr/>
        </p:nvSpPr>
        <p:spPr>
          <a:xfrm>
            <a:off x="4494909" y="1561395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596BDB-441C-9F17-22E0-DB3CE3CFA231}"/>
              </a:ext>
            </a:extLst>
          </p:cNvPr>
          <p:cNvSpPr txBox="1"/>
          <p:nvPr/>
        </p:nvSpPr>
        <p:spPr>
          <a:xfrm>
            <a:off x="5042174" y="340350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23D17B7-107F-DB56-5DB3-CD269055ACD6}"/>
              </a:ext>
            </a:extLst>
          </p:cNvPr>
          <p:cNvCxnSpPr>
            <a:cxnSpLocks/>
            <a:stCxn id="35" idx="4"/>
            <a:endCxn id="12" idx="2"/>
          </p:cNvCxnSpPr>
          <p:nvPr/>
        </p:nvCxnSpPr>
        <p:spPr>
          <a:xfrm>
            <a:off x="3951312" y="3696990"/>
            <a:ext cx="611984" cy="43978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4A266D3A-A0E7-8A54-2462-C5BA67736217}"/>
              </a:ext>
            </a:extLst>
          </p:cNvPr>
          <p:cNvSpPr/>
          <p:nvPr/>
        </p:nvSpPr>
        <p:spPr>
          <a:xfrm>
            <a:off x="4563296" y="4100156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79104BA5-3905-5B5A-705E-A576B7BBE5ED}"/>
              </a:ext>
            </a:extLst>
          </p:cNvPr>
          <p:cNvCxnSpPr>
            <a:cxnSpLocks/>
            <a:stCxn id="12" idx="7"/>
            <a:endCxn id="34" idx="3"/>
          </p:cNvCxnSpPr>
          <p:nvPr/>
        </p:nvCxnSpPr>
        <p:spPr>
          <a:xfrm flipV="1">
            <a:off x="4626747" y="3555545"/>
            <a:ext cx="398167" cy="555337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B750AD3E-F9E0-D1B6-84B1-02CEF7EC9D96}"/>
              </a:ext>
            </a:extLst>
          </p:cNvPr>
          <p:cNvSpPr/>
          <p:nvPr/>
        </p:nvSpPr>
        <p:spPr>
          <a:xfrm>
            <a:off x="5817054" y="4076648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0637783-1CAC-483A-C875-B68F2AC88B40}"/>
              </a:ext>
            </a:extLst>
          </p:cNvPr>
          <p:cNvCxnSpPr>
            <a:cxnSpLocks/>
            <a:stCxn id="45" idx="1"/>
            <a:endCxn id="34" idx="5"/>
          </p:cNvCxnSpPr>
          <p:nvPr/>
        </p:nvCxnSpPr>
        <p:spPr>
          <a:xfrm flipH="1" flipV="1">
            <a:off x="5077478" y="3555545"/>
            <a:ext cx="750463" cy="531829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EC8C57D-17BC-1D3C-DA1A-664AFE3A1F01}"/>
              </a:ext>
            </a:extLst>
          </p:cNvPr>
          <p:cNvCxnSpPr>
            <a:cxnSpLocks/>
            <a:stCxn id="12" idx="5"/>
            <a:endCxn id="45" idx="3"/>
          </p:cNvCxnSpPr>
          <p:nvPr/>
        </p:nvCxnSpPr>
        <p:spPr>
          <a:xfrm flipV="1">
            <a:off x="4626747" y="4139163"/>
            <a:ext cx="1201194" cy="235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9F9F081D-A15C-BDDA-E46C-CB6F6BA45AE5}"/>
              </a:ext>
            </a:extLst>
          </p:cNvPr>
          <p:cNvCxnSpPr>
            <a:cxnSpLocks/>
            <a:stCxn id="34" idx="7"/>
            <a:endCxn id="68" idx="4"/>
          </p:cNvCxnSpPr>
          <p:nvPr/>
        </p:nvCxnSpPr>
        <p:spPr>
          <a:xfrm flipV="1">
            <a:off x="5077478" y="2527264"/>
            <a:ext cx="713294" cy="976492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8811A50-AD13-AC50-1809-5E4C0F13AB6B}"/>
              </a:ext>
            </a:extLst>
          </p:cNvPr>
          <p:cNvCxnSpPr>
            <a:cxnSpLocks/>
            <a:stCxn id="68" idx="1"/>
            <a:endCxn id="29" idx="6"/>
          </p:cNvCxnSpPr>
          <p:nvPr/>
        </p:nvCxnSpPr>
        <p:spPr>
          <a:xfrm flipH="1" flipV="1">
            <a:off x="4637634" y="1910933"/>
            <a:ext cx="1126856" cy="5538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C414F185-0346-4825-8FF3-01A29A201419}"/>
              </a:ext>
            </a:extLst>
          </p:cNvPr>
          <p:cNvSpPr/>
          <p:nvPr/>
        </p:nvSpPr>
        <p:spPr>
          <a:xfrm>
            <a:off x="5753603" y="2454023"/>
            <a:ext cx="74338" cy="7324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1EB53DB2-9A8A-1D5D-F691-418EC40CFB5B}"/>
              </a:ext>
            </a:extLst>
          </p:cNvPr>
          <p:cNvCxnSpPr>
            <a:cxnSpLocks/>
            <a:stCxn id="45" idx="0"/>
            <a:endCxn id="68" idx="5"/>
          </p:cNvCxnSpPr>
          <p:nvPr/>
        </p:nvCxnSpPr>
        <p:spPr>
          <a:xfrm flipH="1" flipV="1">
            <a:off x="5817054" y="2516538"/>
            <a:ext cx="37169" cy="156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2969ADA0-408A-B7F8-60BF-31D721EFB4CF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49734" y="1792227"/>
            <a:ext cx="424449" cy="92811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0A606D07-A4FA-AF74-2404-9266998207A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3534559" y="3246477"/>
            <a:ext cx="390471" cy="387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F6302658-2869-926D-2002-F3392F4F1664}"/>
              </a:ext>
            </a:extLst>
          </p:cNvPr>
          <p:cNvCxnSpPr>
            <a:cxnSpLocks/>
            <a:stCxn id="35" idx="3"/>
          </p:cNvCxnSpPr>
          <p:nvPr/>
        </p:nvCxnSpPr>
        <p:spPr>
          <a:xfrm flipH="1">
            <a:off x="3392723" y="3686264"/>
            <a:ext cx="532307" cy="32548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261D057D-EA7B-932B-71F9-E4B293C64989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4626747" y="1745228"/>
            <a:ext cx="664213" cy="13981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0B211081-151D-8148-A8B4-7505F2C94DD9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008073" y="4162671"/>
            <a:ext cx="566110" cy="1823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C36AA9E-B3CD-59D3-685D-365B46C8255B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4600465" y="4173397"/>
            <a:ext cx="413562" cy="35614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E784208-6C99-69D0-24D6-1738CB97C23A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5880505" y="4139163"/>
            <a:ext cx="366676" cy="531829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0461E515-06B8-58EB-B2AE-64AFCD6D2B42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5891392" y="3566271"/>
            <a:ext cx="792140" cy="54699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6B7A3CEB-22AD-BBEE-4F88-0759BB676752}"/>
              </a:ext>
            </a:extLst>
          </p:cNvPr>
          <p:cNvCxnSpPr>
            <a:cxnSpLocks/>
            <a:stCxn id="68" idx="6"/>
          </p:cNvCxnSpPr>
          <p:nvPr/>
        </p:nvCxnSpPr>
        <p:spPr>
          <a:xfrm flipV="1">
            <a:off x="5827941" y="2084832"/>
            <a:ext cx="967880" cy="40581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0A4E578-CA86-BF2E-469F-97E3DF75CAB6}"/>
              </a:ext>
            </a:extLst>
          </p:cNvPr>
          <p:cNvCxnSpPr>
            <a:cxnSpLocks/>
            <a:stCxn id="41" idx="1"/>
            <a:endCxn id="31" idx="6"/>
          </p:cNvCxnSpPr>
          <p:nvPr/>
        </p:nvCxnSpPr>
        <p:spPr>
          <a:xfrm flipH="1" flipV="1">
            <a:off x="4494909" y="3329408"/>
            <a:ext cx="547265" cy="189516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F0A3694-6CC9-8357-76D1-25D44D66E926}"/>
              </a:ext>
            </a:extLst>
          </p:cNvPr>
          <p:cNvCxnSpPr>
            <a:cxnSpLocks/>
            <a:stCxn id="12" idx="0"/>
            <a:endCxn id="31" idx="4"/>
          </p:cNvCxnSpPr>
          <p:nvPr/>
        </p:nvCxnSpPr>
        <p:spPr>
          <a:xfrm flipH="1" flipV="1">
            <a:off x="4457740" y="3366028"/>
            <a:ext cx="142725" cy="73412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D7E3FE7-37AD-DAD1-37D7-408020132B8A}"/>
              </a:ext>
            </a:extLst>
          </p:cNvPr>
          <p:cNvCxnSpPr>
            <a:cxnSpLocks/>
            <a:stCxn id="31" idx="3"/>
            <a:endCxn id="35" idx="6"/>
          </p:cNvCxnSpPr>
          <p:nvPr/>
        </p:nvCxnSpPr>
        <p:spPr>
          <a:xfrm flipH="1">
            <a:off x="3988481" y="3355302"/>
            <a:ext cx="442977" cy="30506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85ADA2-924E-03A1-389E-A4187F415CAA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4457740" y="1947553"/>
            <a:ext cx="142725" cy="1345234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6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05FCD601-7076-1C24-AB73-A1E08DCFD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79" y="1438087"/>
            <a:ext cx="3784296" cy="303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23948-4F78-DDCD-9391-C54D51127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9F987732-D0E7-0D60-28B4-9A382554AE46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B88F7B-2C09-BED1-7B0D-8F51FF8DBFE2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F202280-D16C-98E8-F830-DB3087798159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EDD75D4-471B-702E-CBEC-3D3163DE231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13286C6-C4C6-C704-BBBF-E95C1565770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8232419-2364-5F74-BAAC-5C4144CA3E3B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BB1017-EE0A-C2E0-C5CC-08AFC6F0D2D0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38D99BF-FD19-961C-A091-781F6B80F09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634A526-3E45-0A94-8663-64C9F160F4FB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458B142-EE93-5AAF-6B37-7E6D899EDF8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A5499E8-282E-1C47-1FE2-ACED71E493A8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21C925B-7848-D83E-EEC1-5460DEE2AA9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ADAE71B-6D8A-A159-C57E-5E6B5BA3F301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F8390C-240B-078E-6A71-684F6D6A7B47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FD376BB-F5A3-4E2D-C09D-2ED01105161D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9F7396C2-3F81-670E-6281-E1C8CB8D5A13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34968909-EEE4-766E-EA10-943CAAA7AD9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F496C6F7-B325-78D1-67BB-67026028A8B8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8A553BA3-02DA-0677-AC1B-3FCFF7519D9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703804A9-903C-1CA1-4509-44D864E4420E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FF0BE47A-82BF-B53A-9936-AA66472DEB45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588F0E70-A3DA-947D-E160-44BB86533CF2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BF8BE578-EF56-AEDF-33BD-9272B3FF4B0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C3271067-CE58-1AFF-65E1-75A168A05CEF}"/>
              </a:ext>
            </a:extLst>
          </p:cNvPr>
          <p:cNvCxnSpPr>
            <a:cxnSpLocks/>
            <a:stCxn id="35" idx="7"/>
            <a:endCxn id="19" idx="1"/>
          </p:cNvCxnSpPr>
          <p:nvPr/>
        </p:nvCxnSpPr>
        <p:spPr>
          <a:xfrm flipV="1">
            <a:off x="4133042" y="3169909"/>
            <a:ext cx="1230529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F1929DF-F351-9FE9-0BE3-36461F68188C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D7442F0-F74E-469E-11E2-0582B54276DD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4593056" y="2658054"/>
            <a:ext cx="770515" cy="5118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680FB93C-72DE-0DB0-DA37-89DD9552452D}"/>
              </a:ext>
            </a:extLst>
          </p:cNvPr>
          <p:cNvCxnSpPr>
            <a:cxnSpLocks/>
            <a:stCxn id="21" idx="3"/>
            <a:endCxn id="35" idx="0"/>
          </p:cNvCxnSpPr>
          <p:nvPr/>
        </p:nvCxnSpPr>
        <p:spPr>
          <a:xfrm flipH="1">
            <a:off x="4106760" y="1662418"/>
            <a:ext cx="147971" cy="157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76F5DEA5-824D-F327-6B69-F303FEEDDE89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>
            <a:off x="4254731" y="1662418"/>
            <a:ext cx="274874" cy="9697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A1F981B-79A3-1719-705E-0F6381B55A07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1BB0AED7-9F9C-12CF-0EA9-8FB6C65AC193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FB1E45A9-F130-50C5-5DB8-5F0C2D9B6A3A}"/>
              </a:ext>
            </a:extLst>
          </p:cNvPr>
          <p:cNvCxnSpPr>
            <a:cxnSpLocks/>
            <a:stCxn id="23" idx="5"/>
            <a:endCxn id="19" idx="1"/>
          </p:cNvCxnSpPr>
          <p:nvPr/>
        </p:nvCxnSpPr>
        <p:spPr>
          <a:xfrm>
            <a:off x="4541802" y="2217856"/>
            <a:ext cx="821769" cy="9520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94E4785D-6017-23E6-F25D-C34CAC449861}"/>
              </a:ext>
            </a:extLst>
          </p:cNvPr>
          <p:cNvCxnSpPr>
            <a:cxnSpLocks/>
            <a:stCxn id="29" idx="4"/>
            <a:endCxn id="22" idx="0"/>
          </p:cNvCxnSpPr>
          <p:nvPr/>
        </p:nvCxnSpPr>
        <p:spPr>
          <a:xfrm flipH="1">
            <a:off x="5015482" y="1671370"/>
            <a:ext cx="286892" cy="611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D7351E7A-5729-9D12-E2F3-773770067698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CD5CE36D-9C39-4D35-192F-FA2DBDD4001A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4307295" y="1662418"/>
            <a:ext cx="681905" cy="631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BF65F495-3DA2-BEA5-6ABD-172A0CC50EAF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4307295" y="1662418"/>
            <a:ext cx="1056276" cy="1507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FDE9B8-2F0D-C23F-4A52-EADDDD1A6E91}"/>
              </a:ext>
            </a:extLst>
          </p:cNvPr>
          <p:cNvCxnSpPr>
            <a:cxnSpLocks/>
            <a:stCxn id="29" idx="4"/>
            <a:endCxn id="19" idx="0"/>
          </p:cNvCxnSpPr>
          <p:nvPr/>
        </p:nvCxnSpPr>
        <p:spPr>
          <a:xfrm>
            <a:off x="5302374" y="1671370"/>
            <a:ext cx="87479" cy="14878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BF3067BF-20EE-BE6E-797D-082D44B59CDE}"/>
              </a:ext>
            </a:extLst>
          </p:cNvPr>
          <p:cNvCxnSpPr>
            <a:cxnSpLocks/>
            <a:stCxn id="29" idx="5"/>
            <a:endCxn id="34" idx="0"/>
          </p:cNvCxnSpPr>
          <p:nvPr/>
        </p:nvCxnSpPr>
        <p:spPr>
          <a:xfrm>
            <a:off x="5328656" y="1660644"/>
            <a:ext cx="476770" cy="17184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77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30458-19D5-1A52-047B-A02D775A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DDAABD7B-3370-1A4B-8FFE-C6FA3ED22275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72AA8C4-6475-6BC4-43CE-4DFAD46ECB2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2C576F6-3D14-23D7-A181-32B63178F07B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9B01258-A182-5440-B639-5C16A123D1EC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11B86CB-0697-49BF-62C2-C969D3A55180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01143EE-2205-F16B-40EF-8674B4FE6401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58618C1-AEB2-66E6-A943-AE9934F41727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7A52A4F-4914-E0BD-54DA-9A9114A21145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5E9E89F-133C-6B1B-6F77-90F7FED0C503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040F2A4-D1B6-0FF4-CA52-7798554C60CD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83D5A63-08D9-56FA-7209-0E40B2E07C8A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E20720EB-F854-9D40-7089-F128234D90FA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6EF63DB1-53D1-657D-D78C-0A597F1A279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6220ADCE-91B2-8B7D-70BE-57036B26907C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181E1AE4-3A66-D0CA-10E0-001B0EB0C5A8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E6A930C4-5712-04DA-D4E7-DAE069761E08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EA823108-9A66-597E-F7B2-0FDDEDC93CCC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2D129CF5-F4A5-A574-F5FB-FDF991371AB4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49E108AE-1CD2-23E6-1ED8-7CB45CFDB058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B1E8093-CBD6-35BC-8D49-0C18B4EAC184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7D1EC29D-2D07-371A-1283-EA13A16E0D40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D7F3A80-5652-52DC-42EB-5095BE5A5290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D7DE5CF-3B5E-DEBE-EF74-30B0CC0A5DFB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6D78518B-5FB4-ACF6-1F79-265DBDA64108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E03A11F4-8466-E774-F80A-AB75677536B9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9EA3F3A9-894A-7A15-A289-CCE298DE0E32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4DD742FA-9D1F-276E-3634-7C8CE9E2AD35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07765F87-3951-D188-18AA-A286B74B6E24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3A5C250-A7DE-C339-F996-C9446F17C70C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2CE1D4ED-5FA4-A4F6-5BC1-E882B047E885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2BBE2F7C-F06B-5772-A397-86148A707A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D2E3894A-3998-4C94-B339-786C1BE1178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DF6AF502-CEA2-C7D6-9AB3-7A3D9EE03276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D759CC61-C4D6-4351-DDC4-8A189758EBA3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2BEF0A18-C700-6097-B404-D544B75E5ABC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E24EF325-1238-ADB8-111E-E05675656DA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3F54D62-824E-0476-5EEB-EC714980B359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16A0F4AE-7B6F-5D0E-F79F-B100F1342051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3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1B61-E0B6-4A41-E10C-26AC41B8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椭圆 19">
            <a:extLst>
              <a:ext uri="{FF2B5EF4-FFF2-40B4-BE49-F238E27FC236}">
                <a16:creationId xmlns:a16="http://schemas.microsoft.com/office/drawing/2014/main" id="{6F647E07-3366-2903-BCC3-D83DE7AE42A9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414C8A3-AFD0-2742-F289-2DD5533E7FC1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27BF137-6941-4726-EBEA-2057C7B7E84C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2BADC1BE-2BA9-A235-33D9-01A1E13D280B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ACD5D0E-D3F9-E4DA-6D00-AFF895A1E517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3600215F-D0B8-66DA-2816-DA28899458BB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EDEFA1A-3838-22DA-8FAC-AE4CB2B58CE4}"/>
              </a:ext>
            </a:extLst>
          </p:cNvPr>
          <p:cNvSpPr txBox="1"/>
          <p:nvPr/>
        </p:nvSpPr>
        <p:spPr>
          <a:xfrm>
            <a:off x="4382310" y="2687482"/>
            <a:ext cx="2664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A</a:t>
            </a:r>
            <a:endParaRPr kumimoji="1" lang="zh-CN" altLang="en-US" sz="1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631AA-6244-E3FA-CC6F-C5DC84EF6A9A}"/>
              </a:ext>
            </a:extLst>
          </p:cNvPr>
          <p:cNvSpPr txBox="1"/>
          <p:nvPr/>
        </p:nvSpPr>
        <p:spPr>
          <a:xfrm>
            <a:off x="5004595" y="2178786"/>
            <a:ext cx="2568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B</a:t>
            </a:r>
            <a:endParaRPr kumimoji="1" lang="zh-CN" altLang="en-US" sz="1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870B7-0BFB-44F6-AD50-C6A41E95B3DB}"/>
              </a:ext>
            </a:extLst>
          </p:cNvPr>
          <p:cNvSpPr txBox="1"/>
          <p:nvPr/>
        </p:nvSpPr>
        <p:spPr>
          <a:xfrm>
            <a:off x="4354267" y="1902323"/>
            <a:ext cx="2648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C</a:t>
            </a:r>
            <a:endParaRPr kumimoji="1" lang="zh-CN" altLang="en-US" sz="10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1386E51-AD84-6C5B-9B31-F18F2842922C}"/>
              </a:ext>
            </a:extLst>
          </p:cNvPr>
          <p:cNvSpPr/>
          <p:nvPr/>
        </p:nvSpPr>
        <p:spPr>
          <a:xfrm>
            <a:off x="6710199" y="146760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E225690E-376D-EF94-4CC8-DBC9480FB23D}"/>
              </a:ext>
            </a:extLst>
          </p:cNvPr>
          <p:cNvSpPr/>
          <p:nvPr/>
        </p:nvSpPr>
        <p:spPr>
          <a:xfrm>
            <a:off x="6350620" y="2488971"/>
            <a:ext cx="836341" cy="44473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6985FC8E-AC1F-463B-3BA0-56FEB00AE791}"/>
              </a:ext>
            </a:extLst>
          </p:cNvPr>
          <p:cNvCxnSpPr>
            <a:cxnSpLocks/>
          </p:cNvCxnSpPr>
          <p:nvPr/>
        </p:nvCxnSpPr>
        <p:spPr>
          <a:xfrm>
            <a:off x="6751422" y="154084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89CAA9B0-9158-203B-1D80-D9CF38B47BA7}"/>
              </a:ext>
            </a:extLst>
          </p:cNvPr>
          <p:cNvSpPr/>
          <p:nvPr/>
        </p:nvSpPr>
        <p:spPr>
          <a:xfrm>
            <a:off x="6710199" y="265805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5572E7A-5BE3-3F7D-A3A8-2EDAE2C5A65D}"/>
              </a:ext>
            </a:extLst>
          </p:cNvPr>
          <p:cNvCxnSpPr>
            <a:cxnSpLocks/>
          </p:cNvCxnSpPr>
          <p:nvPr/>
        </p:nvCxnSpPr>
        <p:spPr>
          <a:xfrm flipH="1">
            <a:off x="5620341" y="2095024"/>
            <a:ext cx="683681" cy="616313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B148B000-99DA-42C3-60C3-0EC6B4B72370}"/>
              </a:ext>
            </a:extLst>
          </p:cNvPr>
          <p:cNvCxnSpPr>
            <a:cxnSpLocks/>
          </p:cNvCxnSpPr>
          <p:nvPr/>
        </p:nvCxnSpPr>
        <p:spPr>
          <a:xfrm flipH="1" flipV="1">
            <a:off x="5620341" y="2711337"/>
            <a:ext cx="730277" cy="2378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5C5DD197-FE8F-F5BA-343D-30431AB3A5ED}"/>
              </a:ext>
            </a:extLst>
          </p:cNvPr>
          <p:cNvCxnSpPr>
            <a:cxnSpLocks/>
          </p:cNvCxnSpPr>
          <p:nvPr/>
        </p:nvCxnSpPr>
        <p:spPr>
          <a:xfrm>
            <a:off x="5620341" y="2731294"/>
            <a:ext cx="783738" cy="69770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43F9E49-7D0C-9B2B-F51A-E825EB60D70D}"/>
              </a:ext>
            </a:extLst>
          </p:cNvPr>
          <p:cNvCxnSpPr>
            <a:cxnSpLocks/>
          </p:cNvCxnSpPr>
          <p:nvPr/>
        </p:nvCxnSpPr>
        <p:spPr>
          <a:xfrm flipV="1">
            <a:off x="6297663" y="2085841"/>
            <a:ext cx="953240" cy="1205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8463730D-8DC0-D87B-634E-B9C9222F740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6304022" y="2101693"/>
            <a:ext cx="46598" cy="83201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1821CE29-4281-94F4-74B4-5248F160D9D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304022" y="2101693"/>
            <a:ext cx="464769" cy="38727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6083D198-03B5-7727-9F74-707F13AEFD86}"/>
              </a:ext>
            </a:extLst>
          </p:cNvPr>
          <p:cNvCxnSpPr>
            <a:cxnSpLocks/>
          </p:cNvCxnSpPr>
          <p:nvPr/>
        </p:nvCxnSpPr>
        <p:spPr>
          <a:xfrm flipH="1">
            <a:off x="7205182" y="2085841"/>
            <a:ext cx="45721" cy="84786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0FBFE30-6136-CBC4-3D17-5143750EC4BE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768791" y="2095024"/>
            <a:ext cx="482112" cy="39394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7DD1D31-325E-DFAA-0073-0CD618E84920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6397216" y="2933703"/>
            <a:ext cx="789745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C2F0BD7D-F01B-3F5A-9A0D-50EE8552AC8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350620" y="2933703"/>
            <a:ext cx="53459" cy="49529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CABEDEDD-998D-BD7F-6D4B-161D9BBC6421}"/>
              </a:ext>
            </a:extLst>
          </p:cNvPr>
          <p:cNvCxnSpPr>
            <a:cxnSpLocks/>
          </p:cNvCxnSpPr>
          <p:nvPr/>
        </p:nvCxnSpPr>
        <p:spPr>
          <a:xfrm flipH="1" flipV="1">
            <a:off x="7205182" y="2949192"/>
            <a:ext cx="286482" cy="41847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A55B2E42-AEBF-2511-F1F5-FC4FD6C47394}"/>
              </a:ext>
            </a:extLst>
          </p:cNvPr>
          <p:cNvCxnSpPr>
            <a:cxnSpLocks/>
          </p:cNvCxnSpPr>
          <p:nvPr/>
        </p:nvCxnSpPr>
        <p:spPr>
          <a:xfrm flipV="1">
            <a:off x="6377349" y="3367668"/>
            <a:ext cx="1114315" cy="6133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22B8DA74-294C-4707-ECC0-2219657955B1}"/>
              </a:ext>
            </a:extLst>
          </p:cNvPr>
          <p:cNvCxnSpPr>
            <a:cxnSpLocks/>
          </p:cNvCxnSpPr>
          <p:nvPr/>
        </p:nvCxnSpPr>
        <p:spPr>
          <a:xfrm>
            <a:off x="7250903" y="2095024"/>
            <a:ext cx="240761" cy="122595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68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7079-E940-037A-1ADF-DE9536D5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133A726-EFC9-AF7B-E328-574D1E36E319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5024C2B-0171-C790-B342-5BCF26BE0F85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FAC45B9-2B42-967C-5274-60B31F2E9436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8A1A7A1-06CB-9458-111E-9F4F5221E660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E6319F4-7E27-FC66-5476-D981E0B11936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1FA9A6D-A0C9-5AC2-7908-02C1169717B8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4A0AF52-FB5F-CE87-E55A-A2485EFF18D2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391BF3-6877-44A2-FFAF-3FFCDE6B8168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B61DF83-639F-F0B3-1483-4A4B090EED4E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E73BF313-B8F7-2C18-D982-106E01CD1E38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7AA4DF8-05DB-2B17-010F-9FEF6BEAF7A6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4D8B298A-1284-5719-0B9F-850AD9868D4F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458BC7F-919E-AA92-35F4-8BC5CFE3D604}"/>
              </a:ext>
            </a:extLst>
          </p:cNvPr>
          <p:cNvCxnSpPr>
            <a:cxnSpLocks/>
            <a:stCxn id="29" idx="3"/>
            <a:endCxn id="20" idx="0"/>
          </p:cNvCxnSpPr>
          <p:nvPr/>
        </p:nvCxnSpPr>
        <p:spPr>
          <a:xfrm flipH="1">
            <a:off x="4555887" y="1660644"/>
            <a:ext cx="720205" cy="9607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CDB08977-D493-F41C-0DF8-5FCA6BBBD83B}"/>
              </a:ext>
            </a:extLst>
          </p:cNvPr>
          <p:cNvCxnSpPr>
            <a:cxnSpLocks/>
            <a:stCxn id="20" idx="6"/>
            <a:endCxn id="15" idx="2"/>
          </p:cNvCxnSpPr>
          <p:nvPr/>
        </p:nvCxnSpPr>
        <p:spPr>
          <a:xfrm flipV="1">
            <a:off x="4593056" y="2644433"/>
            <a:ext cx="1315154" cy="136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D6A946EE-8EDD-8F0F-F4EF-FF35A5FCAF22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D0BD53FE-4595-9DFA-0305-8F4239C34228}"/>
              </a:ext>
            </a:extLst>
          </p:cNvPr>
          <p:cNvSpPr txBox="1"/>
          <p:nvPr/>
        </p:nvSpPr>
        <p:spPr>
          <a:xfrm>
            <a:off x="4339280" y="2601424"/>
            <a:ext cx="2423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A50B36E6-4539-2364-B386-D846B343C514}"/>
              </a:ext>
            </a:extLst>
          </p:cNvPr>
          <p:cNvSpPr txBox="1"/>
          <p:nvPr/>
        </p:nvSpPr>
        <p:spPr>
          <a:xfrm>
            <a:off x="5162144" y="1434694"/>
            <a:ext cx="24077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3279B29-C5F4-6DBD-14B5-315B94D312B9}"/>
              </a:ext>
            </a:extLst>
          </p:cNvPr>
          <p:cNvSpPr txBox="1"/>
          <p:nvPr/>
        </p:nvSpPr>
        <p:spPr>
          <a:xfrm>
            <a:off x="5920147" y="260781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12368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A6FE-505C-67EC-80C0-B1FB16EF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82BE529-D053-DB8F-02CF-733FDBE06AE1}"/>
              </a:ext>
            </a:extLst>
          </p:cNvPr>
          <p:cNvSpPr/>
          <p:nvPr/>
        </p:nvSpPr>
        <p:spPr>
          <a:xfrm>
            <a:off x="5265205" y="159812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F5F6EBC-E369-10B8-E510-6EDE2666C51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AE4184D-EFF2-B418-4904-B754C59B9F6C}"/>
              </a:ext>
            </a:extLst>
          </p:cNvPr>
          <p:cNvSpPr/>
          <p:nvPr/>
        </p:nvSpPr>
        <p:spPr>
          <a:xfrm>
            <a:off x="5768257" y="337905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C82D1DF-EA58-10B2-BB09-653BD156CE73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3D66FFF-23AE-407D-1A63-165FB433344F}"/>
              </a:ext>
            </a:extLst>
          </p:cNvPr>
          <p:cNvSpPr/>
          <p:nvPr/>
        </p:nvSpPr>
        <p:spPr>
          <a:xfrm>
            <a:off x="4243844" y="159990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69D1F0-C64A-7C75-06A6-296949093406}"/>
              </a:ext>
            </a:extLst>
          </p:cNvPr>
          <p:cNvSpPr/>
          <p:nvPr/>
        </p:nvSpPr>
        <p:spPr>
          <a:xfrm>
            <a:off x="3720314" y="21919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FF65C1D-14AF-DFB6-CA72-DF4A2CA1B9CA}"/>
              </a:ext>
            </a:extLst>
          </p:cNvPr>
          <p:cNvSpPr/>
          <p:nvPr/>
        </p:nvSpPr>
        <p:spPr>
          <a:xfrm>
            <a:off x="5908210" y="260781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FF48C41-1557-AAA9-4CB5-BF1CE2557A17}"/>
              </a:ext>
            </a:extLst>
          </p:cNvPr>
          <p:cNvSpPr/>
          <p:nvPr/>
        </p:nvSpPr>
        <p:spPr>
          <a:xfrm>
            <a:off x="4807121" y="33056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9B447BE-B6EF-89A3-028C-87D9275A4DC5}"/>
              </a:ext>
            </a:extLst>
          </p:cNvPr>
          <p:cNvSpPr/>
          <p:nvPr/>
        </p:nvSpPr>
        <p:spPr>
          <a:xfrm>
            <a:off x="5352684" y="315918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2EF4304-94C3-6173-7549-4177569E89CA}"/>
              </a:ext>
            </a:extLst>
          </p:cNvPr>
          <p:cNvSpPr/>
          <p:nvPr/>
        </p:nvSpPr>
        <p:spPr>
          <a:xfrm>
            <a:off x="4518718" y="2621433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F9DA2BE-D72C-4905-06C6-776B67ADE38F}"/>
              </a:ext>
            </a:extLst>
          </p:cNvPr>
          <p:cNvSpPr/>
          <p:nvPr/>
        </p:nvSpPr>
        <p:spPr>
          <a:xfrm>
            <a:off x="4978313" y="228326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E372D81-F1DB-3162-0B13-13F2DDB8F3A3}"/>
              </a:ext>
            </a:extLst>
          </p:cNvPr>
          <p:cNvSpPr/>
          <p:nvPr/>
        </p:nvSpPr>
        <p:spPr>
          <a:xfrm>
            <a:off x="4478351" y="215534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FB595F74-0D8D-6822-6D15-54B912C37DC6}"/>
              </a:ext>
            </a:extLst>
          </p:cNvPr>
          <p:cNvCxnSpPr>
            <a:stCxn id="10" idx="4"/>
            <a:endCxn id="35" idx="1"/>
          </p:cNvCxnSpPr>
          <p:nvPr/>
        </p:nvCxnSpPr>
        <p:spPr>
          <a:xfrm>
            <a:off x="3757483" y="2265203"/>
            <a:ext cx="322995" cy="977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EBB5BF0-22F8-E51B-EBFD-3356013BD470}"/>
              </a:ext>
            </a:extLst>
          </p:cNvPr>
          <p:cNvCxnSpPr>
            <a:cxnSpLocks/>
            <a:stCxn id="21" idx="3"/>
            <a:endCxn id="10" idx="0"/>
          </p:cNvCxnSpPr>
          <p:nvPr/>
        </p:nvCxnSpPr>
        <p:spPr>
          <a:xfrm flipH="1">
            <a:off x="3757483" y="1662418"/>
            <a:ext cx="497248" cy="5295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35D27456-5D91-8EC8-B0AA-4A544C94548C}"/>
              </a:ext>
            </a:extLst>
          </p:cNvPr>
          <p:cNvCxnSpPr>
            <a:cxnSpLocks/>
            <a:stCxn id="31" idx="2"/>
            <a:endCxn id="35" idx="5"/>
          </p:cNvCxnSpPr>
          <p:nvPr/>
        </p:nvCxnSpPr>
        <p:spPr>
          <a:xfrm flipH="1" flipV="1">
            <a:off x="4133042" y="3294939"/>
            <a:ext cx="709132" cy="496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101C666-1A7E-8104-9A51-60DB4947C1C0}"/>
              </a:ext>
            </a:extLst>
          </p:cNvPr>
          <p:cNvCxnSpPr>
            <a:cxnSpLocks/>
            <a:stCxn id="34" idx="3"/>
            <a:endCxn id="31" idx="6"/>
          </p:cNvCxnSpPr>
          <p:nvPr/>
        </p:nvCxnSpPr>
        <p:spPr>
          <a:xfrm flipH="1">
            <a:off x="4916512" y="3441574"/>
            <a:ext cx="862632" cy="3500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7D1AEA3-EF37-BE74-20BA-DA97A5FFE9EF}"/>
              </a:ext>
            </a:extLst>
          </p:cNvPr>
          <p:cNvCxnSpPr>
            <a:cxnSpLocks/>
            <a:stCxn id="15" idx="4"/>
            <a:endCxn id="34" idx="0"/>
          </p:cNvCxnSpPr>
          <p:nvPr/>
        </p:nvCxnSpPr>
        <p:spPr>
          <a:xfrm flipH="1">
            <a:off x="5805426" y="2681053"/>
            <a:ext cx="139953" cy="698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CB59539B-CFC3-AB8A-94D6-63ACD628E086}"/>
              </a:ext>
            </a:extLst>
          </p:cNvPr>
          <p:cNvCxnSpPr>
            <a:cxnSpLocks/>
            <a:stCxn id="29" idx="1"/>
            <a:endCxn id="21" idx="6"/>
          </p:cNvCxnSpPr>
          <p:nvPr/>
        </p:nvCxnSpPr>
        <p:spPr>
          <a:xfrm flipH="1">
            <a:off x="4318182" y="1608855"/>
            <a:ext cx="957910" cy="27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133929A9-46FF-3732-010D-780898754835}"/>
              </a:ext>
            </a:extLst>
          </p:cNvPr>
          <p:cNvCxnSpPr>
            <a:cxnSpLocks/>
            <a:stCxn id="29" idx="5"/>
            <a:endCxn id="15" idx="0"/>
          </p:cNvCxnSpPr>
          <p:nvPr/>
        </p:nvCxnSpPr>
        <p:spPr>
          <a:xfrm>
            <a:off x="5328656" y="1660644"/>
            <a:ext cx="616723" cy="9471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B441260-FBA1-9A0C-3051-7A04E216551D}"/>
              </a:ext>
            </a:extLst>
          </p:cNvPr>
          <p:cNvCxnSpPr>
            <a:cxnSpLocks/>
            <a:stCxn id="19" idx="6"/>
            <a:endCxn id="34" idx="1"/>
          </p:cNvCxnSpPr>
          <p:nvPr/>
        </p:nvCxnSpPr>
        <p:spPr>
          <a:xfrm>
            <a:off x="5427022" y="3195804"/>
            <a:ext cx="352122" cy="1939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1D1C8B78-162A-641C-2D32-2550855CBB14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4881459" y="3195804"/>
            <a:ext cx="471225" cy="1464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4EC689C9-2897-3D45-BF27-73FE2B4CC68A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>
            <a:off x="4844290" y="3378906"/>
            <a:ext cx="35053" cy="3760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7861660A-0C44-87CB-A963-ED99A8420F89}"/>
              </a:ext>
            </a:extLst>
          </p:cNvPr>
          <p:cNvCxnSpPr>
            <a:cxnSpLocks/>
            <a:stCxn id="35" idx="6"/>
            <a:endCxn id="18" idx="2"/>
          </p:cNvCxnSpPr>
          <p:nvPr/>
        </p:nvCxnSpPr>
        <p:spPr>
          <a:xfrm>
            <a:off x="4143929" y="3269045"/>
            <a:ext cx="663192" cy="73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D42CF902-5412-65F4-E129-12C4AE164376}"/>
              </a:ext>
            </a:extLst>
          </p:cNvPr>
          <p:cNvCxnSpPr>
            <a:cxnSpLocks/>
            <a:stCxn id="31" idx="7"/>
            <a:endCxn id="19" idx="3"/>
          </p:cNvCxnSpPr>
          <p:nvPr/>
        </p:nvCxnSpPr>
        <p:spPr>
          <a:xfrm flipV="1">
            <a:off x="4905625" y="3221698"/>
            <a:ext cx="457946" cy="544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BD5664A0-3A92-9C68-1EB3-97CB0648C472}"/>
              </a:ext>
            </a:extLst>
          </p:cNvPr>
          <p:cNvCxnSpPr>
            <a:cxnSpLocks/>
            <a:stCxn id="20" idx="3"/>
            <a:endCxn id="35" idx="0"/>
          </p:cNvCxnSpPr>
          <p:nvPr/>
        </p:nvCxnSpPr>
        <p:spPr>
          <a:xfrm flipH="1">
            <a:off x="4106760" y="2683948"/>
            <a:ext cx="422845" cy="548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3A330CF-058C-4584-8284-257D6DACC9B7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4582169" y="2683948"/>
            <a:ext cx="781402" cy="4859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线连接符 87">
            <a:extLst>
              <a:ext uri="{FF2B5EF4-FFF2-40B4-BE49-F238E27FC236}">
                <a16:creationId xmlns:a16="http://schemas.microsoft.com/office/drawing/2014/main" id="{DE5AA9AA-C199-27D8-09F2-301EEDB1D639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4515520" y="2228582"/>
            <a:ext cx="40367" cy="3928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D44C525-6C84-5B6E-2AA3-A8DA77EA2646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4281013" y="1673144"/>
            <a:ext cx="208225" cy="4929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B89B7E5E-49BF-205E-FBBE-86D81528933F}"/>
              </a:ext>
            </a:extLst>
          </p:cNvPr>
          <p:cNvCxnSpPr>
            <a:cxnSpLocks/>
            <a:stCxn id="29" idx="4"/>
            <a:endCxn id="22" idx="7"/>
          </p:cNvCxnSpPr>
          <p:nvPr/>
        </p:nvCxnSpPr>
        <p:spPr>
          <a:xfrm flipH="1">
            <a:off x="5041764" y="1671370"/>
            <a:ext cx="260610" cy="622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B2BB886F-EBD2-8BB1-B034-0497B171CED3}"/>
              </a:ext>
            </a:extLst>
          </p:cNvPr>
          <p:cNvCxnSpPr>
            <a:cxnSpLocks/>
            <a:stCxn id="22" idx="5"/>
            <a:endCxn id="19" idx="0"/>
          </p:cNvCxnSpPr>
          <p:nvPr/>
        </p:nvCxnSpPr>
        <p:spPr>
          <a:xfrm>
            <a:off x="5041764" y="2345783"/>
            <a:ext cx="348089" cy="813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87D21B02-A18F-6B39-9A45-0651E9362FFB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4541802" y="1660644"/>
            <a:ext cx="734290" cy="505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1EAA166-127E-BC2E-9E89-D6329F5A6E39}"/>
              </a:ext>
            </a:extLst>
          </p:cNvPr>
          <p:cNvCxnSpPr>
            <a:cxnSpLocks/>
            <a:stCxn id="22" idx="5"/>
            <a:endCxn id="15" idx="1"/>
          </p:cNvCxnSpPr>
          <p:nvPr/>
        </p:nvCxnSpPr>
        <p:spPr>
          <a:xfrm>
            <a:off x="5041764" y="2345783"/>
            <a:ext cx="877333" cy="272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ACC1C485-4EE9-B95E-EAC9-B9CA05DEC5E7}"/>
              </a:ext>
            </a:extLst>
          </p:cNvPr>
          <p:cNvCxnSpPr>
            <a:cxnSpLocks/>
            <a:stCxn id="19" idx="7"/>
            <a:endCxn id="15" idx="2"/>
          </p:cNvCxnSpPr>
          <p:nvPr/>
        </p:nvCxnSpPr>
        <p:spPr>
          <a:xfrm flipV="1">
            <a:off x="5416135" y="2644433"/>
            <a:ext cx="492075" cy="525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E8628F-5210-89A0-B995-F38A9A9872E6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794652" y="2191962"/>
            <a:ext cx="683699" cy="366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450C2D8A-93EA-DBE9-C6BD-4B70BCD4B80A}"/>
              </a:ext>
            </a:extLst>
          </p:cNvPr>
          <p:cNvCxnSpPr>
            <a:cxnSpLocks/>
            <a:stCxn id="10" idx="5"/>
            <a:endCxn id="20" idx="2"/>
          </p:cNvCxnSpPr>
          <p:nvPr/>
        </p:nvCxnSpPr>
        <p:spPr>
          <a:xfrm>
            <a:off x="3783765" y="2254477"/>
            <a:ext cx="734953" cy="403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C06C238-8412-7B9E-2A81-71DDB90A737E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4582169" y="2345783"/>
            <a:ext cx="407031" cy="2863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89B9F85-7D61-E619-A641-CA142AAB1BCE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4552689" y="2191962"/>
            <a:ext cx="425624" cy="1279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DCCC12-46F1-0E95-B029-C0D43050657F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4555887" y="2694674"/>
            <a:ext cx="288403" cy="610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D33521A2-1615-226C-BE1C-47B22343F62A}"/>
              </a:ext>
            </a:extLst>
          </p:cNvPr>
          <p:cNvSpPr/>
          <p:nvPr/>
        </p:nvSpPr>
        <p:spPr>
          <a:xfrm>
            <a:off x="4967426" y="267924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901F59-F8B9-A664-9FAF-526EB2907D41}"/>
              </a:ext>
            </a:extLst>
          </p:cNvPr>
          <p:cNvSpPr txBox="1"/>
          <p:nvPr/>
        </p:nvSpPr>
        <p:spPr>
          <a:xfrm>
            <a:off x="4051167" y="1583050"/>
            <a:ext cx="2343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A</a:t>
            </a:r>
            <a:endParaRPr kumimoji="1" lang="zh-CN" altLang="en-US" sz="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3C2A6D-1ECF-1343-E043-A3C68377D69A}"/>
              </a:ext>
            </a:extLst>
          </p:cNvPr>
          <p:cNvSpPr txBox="1"/>
          <p:nvPr/>
        </p:nvSpPr>
        <p:spPr>
          <a:xfrm>
            <a:off x="3386038" y="1938344"/>
            <a:ext cx="2279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B</a:t>
            </a:r>
            <a:endParaRPr kumimoji="1" lang="zh-CN" altLang="en-US" sz="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0F25B5D-B3D4-AFF8-FECA-185DEB5F5BC0}"/>
              </a:ext>
            </a:extLst>
          </p:cNvPr>
          <p:cNvSpPr txBox="1"/>
          <p:nvPr/>
        </p:nvSpPr>
        <p:spPr>
          <a:xfrm>
            <a:off x="4404957" y="1994707"/>
            <a:ext cx="2327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C</a:t>
            </a:r>
            <a:endParaRPr kumimoji="1" lang="zh-CN" altLang="en-US" sz="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12A2B7-BCF7-6193-2A06-D27549DE0FCD}"/>
              </a:ext>
            </a:extLst>
          </p:cNvPr>
          <p:cNvSpPr txBox="1"/>
          <p:nvPr/>
        </p:nvSpPr>
        <p:spPr>
          <a:xfrm>
            <a:off x="4801346" y="2642885"/>
            <a:ext cx="2263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</a:t>
            </a:r>
            <a:endParaRPr kumimoji="1" lang="zh-CN" altLang="en-US" sz="6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35978F-E216-F1FB-3133-3D9A00AF4C00}"/>
              </a:ext>
            </a:extLst>
          </p:cNvPr>
          <p:cNvCxnSpPr>
            <a:cxnSpLocks/>
          </p:cNvCxnSpPr>
          <p:nvPr/>
        </p:nvCxnSpPr>
        <p:spPr>
          <a:xfrm flipV="1">
            <a:off x="3892488" y="2154720"/>
            <a:ext cx="459905" cy="3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62DD563-2374-F203-06C5-6CA87718C6F9}"/>
              </a:ext>
            </a:extLst>
          </p:cNvPr>
          <p:cNvCxnSpPr>
            <a:cxnSpLocks/>
          </p:cNvCxnSpPr>
          <p:nvPr/>
        </p:nvCxnSpPr>
        <p:spPr>
          <a:xfrm flipH="1">
            <a:off x="3892488" y="2249515"/>
            <a:ext cx="522412" cy="25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1A30D64E-A67F-0FD0-22DC-2EBC226A59A8}"/>
              </a:ext>
            </a:extLst>
          </p:cNvPr>
          <p:cNvCxnSpPr>
            <a:cxnSpLocks/>
          </p:cNvCxnSpPr>
          <p:nvPr/>
        </p:nvCxnSpPr>
        <p:spPr>
          <a:xfrm>
            <a:off x="4006107" y="2332478"/>
            <a:ext cx="324480" cy="156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223DE6CB-0836-181A-C42D-A4D140D7BC39}"/>
              </a:ext>
            </a:extLst>
          </p:cNvPr>
          <p:cNvCxnSpPr>
            <a:cxnSpLocks/>
          </p:cNvCxnSpPr>
          <p:nvPr/>
        </p:nvCxnSpPr>
        <p:spPr>
          <a:xfrm flipH="1" flipV="1">
            <a:off x="4475525" y="2293768"/>
            <a:ext cx="12083" cy="30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EBE6F68F-2704-E92B-7946-D5669B1372D2}"/>
              </a:ext>
            </a:extLst>
          </p:cNvPr>
          <p:cNvCxnSpPr>
            <a:cxnSpLocks/>
          </p:cNvCxnSpPr>
          <p:nvPr/>
        </p:nvCxnSpPr>
        <p:spPr>
          <a:xfrm>
            <a:off x="4582169" y="2284136"/>
            <a:ext cx="24423" cy="242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3AB1AFCD-25D8-AD17-F11F-59443A30AA79}"/>
              </a:ext>
            </a:extLst>
          </p:cNvPr>
          <p:cNvCxnSpPr>
            <a:cxnSpLocks/>
          </p:cNvCxnSpPr>
          <p:nvPr/>
        </p:nvCxnSpPr>
        <p:spPr>
          <a:xfrm flipV="1">
            <a:off x="4639267" y="2337019"/>
            <a:ext cx="266358" cy="1853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8314326-311D-4826-86F6-0F963A9B2244}"/>
              </a:ext>
            </a:extLst>
          </p:cNvPr>
          <p:cNvCxnSpPr>
            <a:cxnSpLocks/>
          </p:cNvCxnSpPr>
          <p:nvPr/>
        </p:nvCxnSpPr>
        <p:spPr>
          <a:xfrm flipH="1">
            <a:off x="4700088" y="2414888"/>
            <a:ext cx="299999" cy="20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3F8C8210-5A21-5B39-2CA6-B1B6EE51FBA9}"/>
              </a:ext>
            </a:extLst>
          </p:cNvPr>
          <p:cNvCxnSpPr>
            <a:cxnSpLocks/>
          </p:cNvCxnSpPr>
          <p:nvPr/>
        </p:nvCxnSpPr>
        <p:spPr>
          <a:xfrm>
            <a:off x="4657560" y="2672572"/>
            <a:ext cx="629419" cy="374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F39738D3-D29C-BD6D-1382-7EC5E7251001}"/>
              </a:ext>
            </a:extLst>
          </p:cNvPr>
          <p:cNvCxnSpPr>
            <a:cxnSpLocks/>
          </p:cNvCxnSpPr>
          <p:nvPr/>
        </p:nvCxnSpPr>
        <p:spPr>
          <a:xfrm flipH="1" flipV="1">
            <a:off x="5018035" y="2460038"/>
            <a:ext cx="173895" cy="387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02F39082-392C-9A1A-06DF-0542AC20C4C3}"/>
              </a:ext>
            </a:extLst>
          </p:cNvPr>
          <p:cNvSpPr txBox="1"/>
          <p:nvPr/>
        </p:nvSpPr>
        <p:spPr>
          <a:xfrm>
            <a:off x="4044529" y="200890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1</a:t>
            </a:r>
            <a:endParaRPr kumimoji="1" lang="zh-CN" altLang="en-US" sz="500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C5C9E9B-CE8A-5946-6D56-D0B305C83F17}"/>
              </a:ext>
            </a:extLst>
          </p:cNvPr>
          <p:cNvSpPr txBox="1"/>
          <p:nvPr/>
        </p:nvSpPr>
        <p:spPr>
          <a:xfrm>
            <a:off x="4227144" y="221800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2</a:t>
            </a:r>
            <a:endParaRPr kumimoji="1" lang="zh-CN" altLang="en-US" sz="5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61816A2-B4FD-4B45-362B-F4EC9EDCF397}"/>
              </a:ext>
            </a:extLst>
          </p:cNvPr>
          <p:cNvSpPr txBox="1"/>
          <p:nvPr/>
        </p:nvSpPr>
        <p:spPr>
          <a:xfrm>
            <a:off x="4096699" y="2286988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3</a:t>
            </a:r>
            <a:endParaRPr kumimoji="1" lang="zh-CN" altLang="en-US" sz="5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815F116B-865A-3D14-6461-8B777587F323}"/>
              </a:ext>
            </a:extLst>
          </p:cNvPr>
          <p:cNvSpPr txBox="1"/>
          <p:nvPr/>
        </p:nvSpPr>
        <p:spPr>
          <a:xfrm>
            <a:off x="4326106" y="235971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4</a:t>
            </a:r>
            <a:endParaRPr kumimoji="1" lang="zh-CN" altLang="en-US" sz="5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1CD209F-D963-D5FB-ED81-27B9E894677D}"/>
              </a:ext>
            </a:extLst>
          </p:cNvPr>
          <p:cNvSpPr txBox="1"/>
          <p:nvPr/>
        </p:nvSpPr>
        <p:spPr>
          <a:xfrm>
            <a:off x="4523381" y="2261457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5</a:t>
            </a:r>
            <a:endParaRPr kumimoji="1" lang="zh-CN" altLang="en-US" sz="5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77EBAA4C-8699-6D48-8CD4-47B2D1F514BF}"/>
              </a:ext>
            </a:extLst>
          </p:cNvPr>
          <p:cNvSpPr txBox="1"/>
          <p:nvPr/>
        </p:nvSpPr>
        <p:spPr>
          <a:xfrm>
            <a:off x="4628925" y="2305025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6</a:t>
            </a:r>
            <a:endParaRPr kumimoji="1" lang="zh-CN" altLang="en-US" sz="5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9363D2C-AF28-6D73-754D-48B183D3FFC4}"/>
              </a:ext>
            </a:extLst>
          </p:cNvPr>
          <p:cNvSpPr txBox="1"/>
          <p:nvPr/>
        </p:nvSpPr>
        <p:spPr>
          <a:xfrm>
            <a:off x="4808039" y="2457542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7</a:t>
            </a:r>
            <a:endParaRPr kumimoji="1" lang="zh-CN" altLang="en-US" sz="5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31E521A-A124-AE2B-A0B2-7C0B9565D4F5}"/>
              </a:ext>
            </a:extLst>
          </p:cNvPr>
          <p:cNvSpPr txBox="1"/>
          <p:nvPr/>
        </p:nvSpPr>
        <p:spPr>
          <a:xfrm>
            <a:off x="4951814" y="277814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8</a:t>
            </a:r>
            <a:endParaRPr kumimoji="1" lang="zh-CN" altLang="en-US" sz="5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0356A238-2B12-829A-2987-238B098DEF3F}"/>
              </a:ext>
            </a:extLst>
          </p:cNvPr>
          <p:cNvSpPr txBox="1"/>
          <p:nvPr/>
        </p:nvSpPr>
        <p:spPr>
          <a:xfrm>
            <a:off x="4920883" y="2491564"/>
            <a:ext cx="21833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00" dirty="0"/>
              <a:t>9</a:t>
            </a:r>
            <a:endParaRPr kumimoji="1" lang="zh-CN" altLang="en-US" sz="50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923001E-D2BC-FE68-6CEC-752EB0326BD7}"/>
              </a:ext>
            </a:extLst>
          </p:cNvPr>
          <p:cNvCxnSpPr>
            <a:cxnSpLocks/>
          </p:cNvCxnSpPr>
          <p:nvPr/>
        </p:nvCxnSpPr>
        <p:spPr>
          <a:xfrm>
            <a:off x="5794020" y="3460559"/>
            <a:ext cx="11406" cy="54203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1AAFF9B-0045-61E3-847D-14B79F53F49A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5982548" y="2302643"/>
            <a:ext cx="99557" cy="34179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F3918C2-EA69-6BD1-D7A9-BEB691D627C7}"/>
              </a:ext>
            </a:extLst>
          </p:cNvPr>
          <p:cNvCxnSpPr>
            <a:cxnSpLocks/>
            <a:stCxn id="29" idx="7"/>
          </p:cNvCxnSpPr>
          <p:nvPr/>
        </p:nvCxnSpPr>
        <p:spPr>
          <a:xfrm flipV="1">
            <a:off x="5328656" y="1311597"/>
            <a:ext cx="158699" cy="2972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8FB64532-E01A-B054-7858-79242F156C74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4281013" y="1237873"/>
            <a:ext cx="0" cy="3620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053B39DF-E129-99AD-6D3A-A2072D77EE45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879343" y="3828246"/>
            <a:ext cx="255255" cy="34870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41ABAD20-D25D-2FDF-8AD6-7F668A805A16}"/>
              </a:ext>
            </a:extLst>
          </p:cNvPr>
          <p:cNvCxnSpPr>
            <a:cxnSpLocks/>
          </p:cNvCxnSpPr>
          <p:nvPr/>
        </p:nvCxnSpPr>
        <p:spPr>
          <a:xfrm flipH="1" flipV="1">
            <a:off x="3640237" y="3237265"/>
            <a:ext cx="416213" cy="2589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C3D1B928-1F31-9DB0-1908-403DF6BAC9F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16556" y="2228583"/>
            <a:ext cx="403758" cy="30040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9809AFE2-DE5C-CA23-3C51-3F72194C2580}"/>
              </a:ext>
            </a:extLst>
          </p:cNvPr>
          <p:cNvCxnSpPr>
            <a:cxnSpLocks/>
            <a:stCxn id="34" idx="6"/>
          </p:cNvCxnSpPr>
          <p:nvPr/>
        </p:nvCxnSpPr>
        <p:spPr>
          <a:xfrm flipV="1">
            <a:off x="5842595" y="3342285"/>
            <a:ext cx="802339" cy="7339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0EC22519-8519-5EB6-ED4A-E129C3A5384D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5971661" y="2670327"/>
            <a:ext cx="636104" cy="37720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1BCB50C-0EBE-0FC5-9DE5-B8996C842C3A}"/>
              </a:ext>
            </a:extLst>
          </p:cNvPr>
          <p:cNvCxnSpPr>
            <a:cxnSpLocks/>
            <a:stCxn id="29" idx="6"/>
          </p:cNvCxnSpPr>
          <p:nvPr/>
        </p:nvCxnSpPr>
        <p:spPr>
          <a:xfrm flipV="1">
            <a:off x="5339543" y="1604211"/>
            <a:ext cx="263540" cy="3053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4B139E7-73DD-F350-87F2-09D771503C1F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3843757" y="1522943"/>
            <a:ext cx="400087" cy="11358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1E8DF71C-F1F3-E5D5-1890-9EC306C70F39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552276" y="1859342"/>
            <a:ext cx="178925" cy="34334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360CDAF-CC3F-6411-1D9F-62F2E6206B18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4032422" y="3305665"/>
            <a:ext cx="74338" cy="3109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93D99948-490B-5DFB-5BBA-94D3A6A06422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104982" y="1038020"/>
            <a:ext cx="197392" cy="56010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037F3199-6E08-D3AD-3BFE-BFD92C6D70B4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4487608" y="3817520"/>
            <a:ext cx="365453" cy="29728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02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9699-D4CD-A01B-138E-77301B8A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2B48EF02-9D3B-7F55-8073-FC0E5263DC52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34A05A3-6200-F83F-8EE4-BBC4FD208917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9FD8EC6-F43C-9BA5-E62B-73CA4B40B26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7CFCC8-A634-F1D8-3E49-091296F6019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87E68BF-E217-91E6-0620-95062215E676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FE3185-CB7F-2D0B-936A-EDBE6CBFB0AA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0A625E0-31D8-C0D7-B438-2EF9B245B21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20CBA-8CA8-73EE-7794-1E4B46BEF444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895829B-9EBC-F770-9A16-739B6300180D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A634C49-61FA-CDB3-A738-D9EE69559167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BAE4208-ECE8-7A34-CCD5-2E6917DE85FE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42DA271-F655-015C-D6FD-07AFCBE95B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2C27439-0CB7-BF83-5234-C631FEB06F22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4C0E77B4-0BC7-148C-67FD-F2FF309897FC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C7E03EB-E13C-2E72-2AEA-2B8B347E2175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3A7069-CC6C-9167-5F9B-86923685186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1F7C1A-4AD5-012B-7B68-343374843305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E176751-4C37-A8E7-AF74-E799A419330F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859D5D3-E75F-3B36-EC56-2495948DB71E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1B0B017-5B1D-42A3-680F-4ABE9F8B5FBD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6609D7-0E49-5031-142B-14FC4C96ED53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73091D8-4E68-8B27-B96D-A4E282372E0B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774BDE-A671-056F-8094-00230C32903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E3042E7-1F47-E315-35BA-51F2A5B89313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4471C7E-5AA8-ABAA-9CCB-B613B11A8F2E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238CB1B-8B9B-66A0-5DCD-D62AF577DD8E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E62D58F-9842-0560-571D-6DBB173F58D3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F87833A-798E-6AB5-523D-E611AE8A8C08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392E0CA4-7A80-4D43-4CA6-C0667A3A784E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F41A6FBA-635D-31C7-7031-2593CB5F3877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77084D43-10D8-CBDD-72F9-A87B98D3885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286058" cy="3404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083FE5A-0230-3576-70D0-08E66D55AB52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0177D521-B5F9-DECE-9FA0-164669C92BEE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1B2597-10F2-EB8E-DB0B-FCFDB88BEDC6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B98B0B5-EFD1-73FB-C46C-0DD1D4FE4179}"/>
              </a:ext>
            </a:extLst>
          </p:cNvPr>
          <p:cNvSpPr txBox="1"/>
          <p:nvPr/>
        </p:nvSpPr>
        <p:spPr>
          <a:xfrm>
            <a:off x="4491641" y="2122838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E148A0C-5DF3-6013-9C44-271E21E9CDAB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897CC76-63DE-B942-87D5-2B0516248754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5DB9476-06DA-38E0-90A1-233531CB8265}"/>
              </a:ext>
            </a:extLst>
          </p:cNvPr>
          <p:cNvSpPr txBox="1"/>
          <p:nvPr/>
        </p:nvSpPr>
        <p:spPr>
          <a:xfrm>
            <a:off x="4174958" y="1742782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1590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6750-2118-877C-C91B-2FE3C5BE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68350AD5-73D9-C57C-2BD5-F19967C9485F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427A061-057D-4E7B-87F8-D86D8ACD0EBA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ABD690A-8B78-F510-CF12-5111EF44DCEE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91D430F-581F-8562-8A0B-42F7C8C268F6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D649145-56D4-BE5D-D39C-1B39BD621007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E38DB2-9D06-5D87-B40E-8040E84C7A2C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611769D-BD1D-0396-E1AB-B350C9E59EDC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18E27C5-E969-936E-BF56-7BCB5693886D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3A02B9B-322A-BC80-98D8-F392DB724478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F696A1-A0D9-F726-CF2F-E5C028F1FCA5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62425BC-9B5A-DB46-94E2-AE264A02CAB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267ECE4-A062-FD90-080A-37C0892352FB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72F0E84-7A0D-172A-01BF-AD53B4556AB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94A70F-70EE-6141-94C1-AB9CBAFE7BF2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A6D3736-0031-B9B5-1602-A8017CF65AE7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EFC52E0-0C64-0E0F-F4DA-74D0117DDC18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C781527-206B-3663-FCF6-5C03CB50E0CD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AC8C54A-F4B8-CFF9-EA4D-FEC820484E1A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DC20BBC-DC0C-3A19-F053-FAFE270EDD87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A47C34B-68CB-8DCA-250C-C5A14684F1C7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448C35D-3335-0AFF-BA78-1B018862EAE2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AF999B6-87C5-DC09-F24A-826C0B96BAF5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7E1351-773B-E836-D20E-B8F7992C0E6C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9FEBE2A-AB9F-2D4D-6A6F-A23483C81FBB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3357DFF-ACCB-AF59-A696-EFD5F3F186F9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9305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0040-ADD2-08FA-1218-8CA6246B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FF1FBCC5-9BC6-470D-B2E8-61FB949FFC9C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9411F5F-2903-2AAA-6305-E722D85C542F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E120222-E44B-EFC1-3AF1-DB099FE072C9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83119A7-CB18-798B-5F1A-3124DBA3C6F4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A296C46-4C32-3D21-D176-C802601E8AA8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0B9D23-CA18-6F2F-9C35-7ACE3EA4EFC2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F5BEEB-0702-3E71-0284-1AABED56F399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42E1A9-FC1D-CEFA-53F5-D088AB51F922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7A7717E-EA7A-8A9C-2EB8-D0C20949FB50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5F459DA-53BD-8885-9DD6-ACCD4E4E0F88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E0E7731-7880-F6C7-0609-1DAA9F4613C7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0E0BD75-F413-9D71-33D3-0CEA53400EB4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47BB6D4-283C-123E-39F6-501A5CEBF3A9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A5BD73F-EC83-FB6E-5A06-6730ED666D2A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3E7F62E-7B9A-3FBA-8AEC-E9181D735040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FC4906-B076-7303-BA32-F0D00AF444CB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24A80E0-9011-24C9-9AF0-F706BD2B4F06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ED5708-277D-7369-85EB-42917CA06FDE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FCBB88-EA07-A1A8-C4AD-250A4BF2A68C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3569E6D-80EA-FD8B-2075-F298E11E2584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2F003A8-B120-967B-F833-61122750A1DD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E71D3E-94B8-42D1-BE02-153DAE25615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626280D-05B1-25F4-CFC1-3142E4CEDC28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EAC4734-20E6-C2D0-0596-1F2C398F6CE0}"/>
              </a:ext>
            </a:extLst>
          </p:cNvPr>
          <p:cNvSpPr/>
          <p:nvPr/>
        </p:nvSpPr>
        <p:spPr>
          <a:xfrm>
            <a:off x="5078335" y="1844465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1509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FCC1-3BA1-1451-4866-36CC5111D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80D5884B-8163-2C2F-2AAF-F5AAD7408D8E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7D1D9F0-DACC-C327-76F3-942990EA3AC1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CA38CC92-FB19-4BC4-3E48-1DD54EAF47DA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79F9C1B-854D-7913-BAD8-ADD57624F2E7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9286A4E-BA84-6A52-C566-6C0CA5753C10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5795A7C-C11A-A537-F5D8-597AB973121B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65BA36A-061B-5362-3654-480B373B3E68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6969952-3F84-7D10-FE5F-F2F97CB025B9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D87CF07-86D5-B640-76B6-D63D8972606C}"/>
              </a:ext>
            </a:extLst>
          </p:cNvPr>
          <p:cNvSpPr/>
          <p:nvPr/>
        </p:nvSpPr>
        <p:spPr>
          <a:xfrm>
            <a:off x="4470147" y="21573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F2A63E8-108B-CA0E-2A49-9209D201B21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5BCE288-ED02-9953-62DE-0216BC554719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74FC14-8870-66C0-2452-2C286D0F294A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E838C44-5073-D084-A314-356C98070F84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743CECB-9863-9990-4A7F-3438412CE4A5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AA332A0-A20A-84AF-EA9F-C8BCFDF7960C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9870C88-179C-BE5B-C818-6B0156816073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F71931-9772-BDEF-F36E-2007B4C3FA6C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D75104-EA38-8EDA-BABC-00437D8E4AB7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A2F75D8-D537-9E88-456F-3767618DDE1A}"/>
              </a:ext>
            </a:extLst>
          </p:cNvPr>
          <p:cNvSpPr/>
          <p:nvPr/>
        </p:nvSpPr>
        <p:spPr>
          <a:xfrm>
            <a:off x="4734957" y="251291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9E47D72-72B3-0C17-753B-DCBBAF16039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F5103A6-9260-FFF0-29B8-BA0757BDC296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D8F93D4-073C-C7C8-E27A-076421C5851E}"/>
              </a:ext>
            </a:extLst>
          </p:cNvPr>
          <p:cNvSpPr/>
          <p:nvPr/>
        </p:nvSpPr>
        <p:spPr>
          <a:xfrm>
            <a:off x="3503629" y="281541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E0BB2B6-CDEE-135D-7918-B1C3F2115259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FB8AE56-5EA9-ECDD-AC6D-ADF6A0FA2E97}"/>
              </a:ext>
            </a:extLst>
          </p:cNvPr>
          <p:cNvSpPr/>
          <p:nvPr/>
        </p:nvSpPr>
        <p:spPr>
          <a:xfrm>
            <a:off x="3233633" y="223056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6B245A1-24BE-B28C-4B54-A8841995DEFF}"/>
              </a:ext>
            </a:extLst>
          </p:cNvPr>
          <p:cNvSpPr/>
          <p:nvPr/>
        </p:nvSpPr>
        <p:spPr>
          <a:xfrm>
            <a:off x="4535359" y="235939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EB0DE6D-14F7-1E13-78C4-22EAA20EC480}"/>
              </a:ext>
            </a:extLst>
          </p:cNvPr>
          <p:cNvSpPr/>
          <p:nvPr/>
        </p:nvSpPr>
        <p:spPr>
          <a:xfrm>
            <a:off x="5321998" y="172845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3B57AF-CDCA-418A-3D97-D019AD0C17B2}"/>
              </a:ext>
            </a:extLst>
          </p:cNvPr>
          <p:cNvSpPr/>
          <p:nvPr/>
        </p:nvSpPr>
        <p:spPr>
          <a:xfrm>
            <a:off x="4916512" y="211732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9B286BAC-76B5-65C1-7D62-4600516DDF01}"/>
              </a:ext>
            </a:extLst>
          </p:cNvPr>
          <p:cNvSpPr/>
          <p:nvPr/>
        </p:nvSpPr>
        <p:spPr>
          <a:xfrm>
            <a:off x="2903557" y="299246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91BFC1F-C07C-C084-076A-AAEA1F6D4CF2}"/>
              </a:ext>
            </a:extLst>
          </p:cNvPr>
          <p:cNvSpPr/>
          <p:nvPr/>
        </p:nvSpPr>
        <p:spPr>
          <a:xfrm>
            <a:off x="399525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E5D24C1-3CE2-E212-1E23-A9E959324731}"/>
              </a:ext>
            </a:extLst>
          </p:cNvPr>
          <p:cNvSpPr/>
          <p:nvPr/>
        </p:nvSpPr>
        <p:spPr>
          <a:xfrm>
            <a:off x="2749894" y="254351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6489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3265-5826-A58E-8A33-295E8AB2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4C5800B7-C9B1-3D98-1A0F-F31E30B7FCE5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A12D641-A6F2-06A4-A18E-77A33FD211D0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459E5190-70FC-880A-C07F-F1255C3B66C4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103C0C-6057-BF31-0CD9-2D8092D289F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603A93E-E51D-89A9-33F1-FCA0BD80EB63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B40AF69-7C87-9900-1554-E4B1797D3073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52685B-78B9-BC68-EAF9-07AC8754C8E3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A643753-5C81-D2C9-FB7D-AD15D657FA63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058C92-6269-7F86-3615-B38AC27A40BD}"/>
              </a:ext>
            </a:extLst>
          </p:cNvPr>
          <p:cNvSpPr/>
          <p:nvPr/>
        </p:nvSpPr>
        <p:spPr>
          <a:xfrm>
            <a:off x="4626784" y="231811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DABDA0-42DB-300A-84D6-A59785CFA7F0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4C83B5-0E41-2FF2-93C1-4FE388CE3A73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0D2AB78-1D11-2F5A-9CCE-EA11743B1513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FFB01235-A2C1-3B27-8E53-3B8BDAF31CD0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F82A2E1-0643-902B-EC6C-4B5AA0156F44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EAD30B-32AA-7EA4-56E7-716A9C1DEDB8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7F08A45-FA6C-91F6-47F0-5A44218DDBFC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49CA55F-5B37-62B5-BE98-3947B2CE05F3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9E2CB7D-55AB-8ACC-B02A-2F056090D54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FEB0819-1464-332F-D111-E621D3DE7FA1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902A733-8CD6-656C-E7B2-F89EE87C418C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1D0B655-9686-5D0F-11DC-8143FDE4977C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D9CA426-D051-0169-24C7-F286CCB141C3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5B74097-00FA-676A-C395-9BDDCD44D38E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866CB6-AE62-F7B2-33CF-C27457BDA62E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0817A3C-015B-3A7F-3BDB-7BF21BB930B4}"/>
              </a:ext>
            </a:extLst>
          </p:cNvPr>
          <p:cNvSpPr/>
          <p:nvPr/>
        </p:nvSpPr>
        <p:spPr>
          <a:xfrm>
            <a:off x="4406203" y="232661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FF8416A-19BE-BC4A-AF10-4556F8308DF9}"/>
              </a:ext>
            </a:extLst>
          </p:cNvPr>
          <p:cNvSpPr/>
          <p:nvPr/>
        </p:nvSpPr>
        <p:spPr>
          <a:xfrm>
            <a:off x="4128560" y="204808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5464CC4-FEF5-B803-9797-A848831306F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B4141D50-523B-D91B-6C93-6E4E8C447985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00D73E2-D726-8314-1D11-6F252D2D7A3D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59335B53-FD99-59C3-DA21-10DA928E21EE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0F844BB9-C57A-7727-8161-AD2E40CC8AA7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442695" cy="501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8A8EECAE-8258-7B59-AC57-F425EB19DF57}"/>
              </a:ext>
            </a:extLst>
          </p:cNvPr>
          <p:cNvCxnSpPr>
            <a:cxnSpLocks/>
            <a:stCxn id="24" idx="7"/>
            <a:endCxn id="13" idx="3"/>
          </p:cNvCxnSpPr>
          <p:nvPr/>
        </p:nvCxnSpPr>
        <p:spPr>
          <a:xfrm flipV="1">
            <a:off x="4192011" y="1739684"/>
            <a:ext cx="326192" cy="319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31EA2AFA-66FD-5001-B49F-3A3326150658}"/>
              </a:ext>
            </a:extLst>
          </p:cNvPr>
          <p:cNvSpPr/>
          <p:nvPr/>
        </p:nvSpPr>
        <p:spPr>
          <a:xfrm>
            <a:off x="4263667" y="191452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59AE4F-9134-018E-33B4-95ACF62007AD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C53DD47-11F6-A5FA-6C65-E6298B03D3D7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7077324-FC5C-8589-6318-7E3883CD843E}"/>
              </a:ext>
            </a:extLst>
          </p:cNvPr>
          <p:cNvSpPr txBox="1"/>
          <p:nvPr/>
        </p:nvSpPr>
        <p:spPr>
          <a:xfrm>
            <a:off x="3986163" y="2038994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D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ED3BCE-A5F4-E16C-8192-93EB584B87AD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EA84FD8-2F0D-4452-75A7-7F026D702802}"/>
              </a:ext>
            </a:extLst>
          </p:cNvPr>
          <p:cNvSpPr txBox="1"/>
          <p:nvPr/>
        </p:nvSpPr>
        <p:spPr>
          <a:xfrm>
            <a:off x="4162208" y="1720049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6B54ADB-BAFE-3F5C-CD82-CB0C3D21F415}"/>
              </a:ext>
            </a:extLst>
          </p:cNvPr>
          <p:cNvCxnSpPr>
            <a:cxnSpLocks/>
            <a:stCxn id="16" idx="7"/>
            <a:endCxn id="14" idx="3"/>
          </p:cNvCxnSpPr>
          <p:nvPr/>
        </p:nvCxnSpPr>
        <p:spPr>
          <a:xfrm flipV="1">
            <a:off x="4469654" y="2037362"/>
            <a:ext cx="546076" cy="2999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F629E68E-805E-F8FD-0E8D-7A03DAB41AB3}"/>
              </a:ext>
            </a:extLst>
          </p:cNvPr>
          <p:cNvSpPr/>
          <p:nvPr/>
        </p:nvSpPr>
        <p:spPr>
          <a:xfrm>
            <a:off x="4563333" y="2223034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A5CC998-41BD-E705-58A9-DFBDA6A1612F}"/>
              </a:ext>
            </a:extLst>
          </p:cNvPr>
          <p:cNvSpPr txBox="1"/>
          <p:nvPr/>
        </p:nvSpPr>
        <p:spPr>
          <a:xfrm>
            <a:off x="4482433" y="2047045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1494407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EB179-F21F-308F-5327-2D34941B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椭圆 28">
            <a:extLst>
              <a:ext uri="{FF2B5EF4-FFF2-40B4-BE49-F238E27FC236}">
                <a16:creationId xmlns:a16="http://schemas.microsoft.com/office/drawing/2014/main" id="{135AD624-50EE-8CDA-BB32-D5A262075C5B}"/>
              </a:ext>
            </a:extLst>
          </p:cNvPr>
          <p:cNvSpPr/>
          <p:nvPr/>
        </p:nvSpPr>
        <p:spPr>
          <a:xfrm>
            <a:off x="5208192" y="124032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5B4DA88-D2C2-FBFD-E988-F697ACFD6523}"/>
              </a:ext>
            </a:extLst>
          </p:cNvPr>
          <p:cNvSpPr/>
          <p:nvPr/>
        </p:nvSpPr>
        <p:spPr>
          <a:xfrm>
            <a:off x="4842174" y="375500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EBED018-0CB7-FA4B-B9CD-153CB4D42EE6}"/>
              </a:ext>
            </a:extLst>
          </p:cNvPr>
          <p:cNvSpPr/>
          <p:nvPr/>
        </p:nvSpPr>
        <p:spPr>
          <a:xfrm>
            <a:off x="6117338" y="371838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ECAADDA9-B526-A9AD-6F8C-5BA8ACFD76AA}"/>
              </a:ext>
            </a:extLst>
          </p:cNvPr>
          <p:cNvSpPr/>
          <p:nvPr/>
        </p:nvSpPr>
        <p:spPr>
          <a:xfrm>
            <a:off x="4069591" y="323242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46A5811-EE96-2F68-9F7A-A748A5B5B329}"/>
              </a:ext>
            </a:extLst>
          </p:cNvPr>
          <p:cNvSpPr/>
          <p:nvPr/>
        </p:nvSpPr>
        <p:spPr>
          <a:xfrm>
            <a:off x="3536178" y="143942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3F417B-3D9B-E711-3E04-3AC2090BBD39}"/>
              </a:ext>
            </a:extLst>
          </p:cNvPr>
          <p:cNvSpPr/>
          <p:nvPr/>
        </p:nvSpPr>
        <p:spPr>
          <a:xfrm>
            <a:off x="3593864" y="19748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96EC558-2DBA-DB99-EC39-1D26277D6B41}"/>
              </a:ext>
            </a:extLst>
          </p:cNvPr>
          <p:cNvSpPr/>
          <p:nvPr/>
        </p:nvSpPr>
        <p:spPr>
          <a:xfrm>
            <a:off x="5735686" y="147604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CFC8610-2236-BE70-C8AC-56933B2826A7}"/>
              </a:ext>
            </a:extLst>
          </p:cNvPr>
          <p:cNvSpPr/>
          <p:nvPr/>
        </p:nvSpPr>
        <p:spPr>
          <a:xfrm>
            <a:off x="4507316" y="35089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8FEBE2F-E41E-6F5D-F59E-435CC84E3E9A}"/>
              </a:ext>
            </a:extLst>
          </p:cNvPr>
          <p:cNvSpPr/>
          <p:nvPr/>
        </p:nvSpPr>
        <p:spPr>
          <a:xfrm>
            <a:off x="4756661" y="243041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D907702-1628-41B0-9014-7389AF0136A3}"/>
              </a:ext>
            </a:extLst>
          </p:cNvPr>
          <p:cNvSpPr/>
          <p:nvPr/>
        </p:nvSpPr>
        <p:spPr>
          <a:xfrm>
            <a:off x="5832628" y="106549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B35B8F-83F1-AF58-C998-018161BD72D6}"/>
              </a:ext>
            </a:extLst>
          </p:cNvPr>
          <p:cNvSpPr/>
          <p:nvPr/>
        </p:nvSpPr>
        <p:spPr>
          <a:xfrm>
            <a:off x="4131525" y="176507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DAF8B10-1A11-0088-8825-1E46F5909686}"/>
              </a:ext>
            </a:extLst>
          </p:cNvPr>
          <p:cNvSpPr/>
          <p:nvPr/>
        </p:nvSpPr>
        <p:spPr>
          <a:xfrm>
            <a:off x="3794652" y="149810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2A1F3B3-A91F-DBAE-8A7C-E6399E244E7F}"/>
              </a:ext>
            </a:extLst>
          </p:cNvPr>
          <p:cNvSpPr/>
          <p:nvPr/>
        </p:nvSpPr>
        <p:spPr>
          <a:xfrm>
            <a:off x="3870844" y="293559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FCD1D18-62DE-F084-8AB9-E0DD50BE0029}"/>
              </a:ext>
            </a:extLst>
          </p:cNvPr>
          <p:cNvSpPr/>
          <p:nvPr/>
        </p:nvSpPr>
        <p:spPr>
          <a:xfrm>
            <a:off x="3707162" y="258013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5A23333-5888-81ED-7AB6-06ADA9B2BF52}"/>
              </a:ext>
            </a:extLst>
          </p:cNvPr>
          <p:cNvSpPr/>
          <p:nvPr/>
        </p:nvSpPr>
        <p:spPr>
          <a:xfrm>
            <a:off x="5696218" y="410395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B4321E7-9C66-4358-2866-21EE2392F757}"/>
              </a:ext>
            </a:extLst>
          </p:cNvPr>
          <p:cNvSpPr/>
          <p:nvPr/>
        </p:nvSpPr>
        <p:spPr>
          <a:xfrm>
            <a:off x="5245361" y="39635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E77775C-2DAA-04EE-23AD-39ED520B4597}"/>
              </a:ext>
            </a:extLst>
          </p:cNvPr>
          <p:cNvSpPr/>
          <p:nvPr/>
        </p:nvSpPr>
        <p:spPr>
          <a:xfrm>
            <a:off x="5920657" y="353145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740DAF6-0D08-1357-7FB7-A301ACEF1B6D}"/>
              </a:ext>
            </a:extLst>
          </p:cNvPr>
          <p:cNvSpPr/>
          <p:nvPr/>
        </p:nvSpPr>
        <p:spPr>
          <a:xfrm>
            <a:off x="5505084" y="3311583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3E49827-B41C-D959-8BB4-17F6B299F905}"/>
              </a:ext>
            </a:extLst>
          </p:cNvPr>
          <p:cNvSpPr/>
          <p:nvPr/>
        </p:nvSpPr>
        <p:spPr>
          <a:xfrm>
            <a:off x="4916512" y="265338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FE0F00C-22D4-584A-8A52-E077130D8F13}"/>
              </a:ext>
            </a:extLst>
          </p:cNvPr>
          <p:cNvSpPr/>
          <p:nvPr/>
        </p:nvSpPr>
        <p:spPr>
          <a:xfrm>
            <a:off x="5163689" y="293559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AA57601-925C-15C7-C3BE-7233B96875A1}"/>
              </a:ext>
            </a:extLst>
          </p:cNvPr>
          <p:cNvSpPr/>
          <p:nvPr/>
        </p:nvSpPr>
        <p:spPr>
          <a:xfrm>
            <a:off x="4842174" y="146147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1DC4610-A5FA-52B6-0F7C-A8F6FA826504}"/>
              </a:ext>
            </a:extLst>
          </p:cNvPr>
          <p:cNvSpPr/>
          <p:nvPr/>
        </p:nvSpPr>
        <p:spPr>
          <a:xfrm>
            <a:off x="5430746" y="169183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4BF5D03-C42C-2267-F2D4-D5EBCA2A901A}"/>
              </a:ext>
            </a:extLst>
          </p:cNvPr>
          <p:cNvSpPr/>
          <p:nvPr/>
        </p:nvSpPr>
        <p:spPr>
          <a:xfrm>
            <a:off x="4507316" y="16771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6D4C77A-5DA3-A250-AF73-612FDC1C1F06}"/>
              </a:ext>
            </a:extLst>
          </p:cNvPr>
          <p:cNvSpPr/>
          <p:nvPr/>
        </p:nvSpPr>
        <p:spPr>
          <a:xfrm>
            <a:off x="5004843" y="197484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098EBE2-60C1-6527-C917-55513EFFCE90}"/>
              </a:ext>
            </a:extLst>
          </p:cNvPr>
          <p:cNvCxnSpPr>
            <a:cxnSpLocks/>
          </p:cNvCxnSpPr>
          <p:nvPr/>
        </p:nvCxnSpPr>
        <p:spPr>
          <a:xfrm>
            <a:off x="3593864" y="1313561"/>
            <a:ext cx="275126" cy="62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B6426A6-1660-0DEE-5600-71F4A82BA2C9}"/>
              </a:ext>
            </a:extLst>
          </p:cNvPr>
          <p:cNvCxnSpPr>
            <a:cxnSpLocks/>
          </p:cNvCxnSpPr>
          <p:nvPr/>
        </p:nvCxnSpPr>
        <p:spPr>
          <a:xfrm>
            <a:off x="4007457" y="1476046"/>
            <a:ext cx="272744" cy="20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5946757D-B17C-6099-D375-9B73F574CE50}"/>
              </a:ext>
            </a:extLst>
          </p:cNvPr>
          <p:cNvCxnSpPr>
            <a:cxnSpLocks/>
          </p:cNvCxnSpPr>
          <p:nvPr/>
        </p:nvCxnSpPr>
        <p:spPr>
          <a:xfrm flipH="1">
            <a:off x="5994995" y="1138740"/>
            <a:ext cx="101005" cy="410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C41409F3-E11C-8BEB-82C3-E0089EA5A0BA}"/>
              </a:ext>
            </a:extLst>
          </p:cNvPr>
          <p:cNvCxnSpPr>
            <a:cxnSpLocks/>
          </p:cNvCxnSpPr>
          <p:nvPr/>
        </p:nvCxnSpPr>
        <p:spPr>
          <a:xfrm flipH="1">
            <a:off x="5696218" y="1677169"/>
            <a:ext cx="224439" cy="240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E42A663A-B3D1-223F-5227-0B1B954B55F0}"/>
              </a:ext>
            </a:extLst>
          </p:cNvPr>
          <p:cNvCxnSpPr>
            <a:cxnSpLocks/>
            <a:stCxn id="22" idx="5"/>
            <a:endCxn id="19" idx="1"/>
          </p:cNvCxnSpPr>
          <p:nvPr/>
        </p:nvCxnSpPr>
        <p:spPr>
          <a:xfrm>
            <a:off x="4194976" y="1827586"/>
            <a:ext cx="572572" cy="6135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4A01AC30-196C-1D72-5FC2-A96371AB0784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3685933" y="1739684"/>
            <a:ext cx="832270" cy="6516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AE72D796-D50D-BD39-A0AD-4DE923BBCF2B}"/>
              </a:ext>
            </a:extLst>
          </p:cNvPr>
          <p:cNvSpPr/>
          <p:nvPr/>
        </p:nvSpPr>
        <p:spPr>
          <a:xfrm>
            <a:off x="4244133" y="1886568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0067819-2EEF-EDE2-3D23-D4FC37B41DF8}"/>
              </a:ext>
            </a:extLst>
          </p:cNvPr>
          <p:cNvSpPr txBox="1"/>
          <p:nvPr/>
        </p:nvSpPr>
        <p:spPr>
          <a:xfrm>
            <a:off x="3942495" y="172401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A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C929918-8D10-779F-0A11-D07111E8AD8C}"/>
              </a:ext>
            </a:extLst>
          </p:cNvPr>
          <p:cNvSpPr txBox="1"/>
          <p:nvPr/>
        </p:nvSpPr>
        <p:spPr>
          <a:xfrm>
            <a:off x="4619027" y="1871055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B</a:t>
            </a:r>
            <a:endParaRPr kumimoji="1" lang="zh-CN" altLang="en-US" sz="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A332FFE-271B-B78C-87FB-7BAD954BE3E7}"/>
              </a:ext>
            </a:extLst>
          </p:cNvPr>
          <p:cNvSpPr txBox="1"/>
          <p:nvPr/>
        </p:nvSpPr>
        <p:spPr>
          <a:xfrm>
            <a:off x="4395539" y="1480289"/>
            <a:ext cx="268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C</a:t>
            </a:r>
            <a:endParaRPr kumimoji="1" lang="zh-CN" altLang="en-US" sz="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63CE8AD-E53D-D351-42C1-CFAD0F241467}"/>
              </a:ext>
            </a:extLst>
          </p:cNvPr>
          <p:cNvSpPr txBox="1"/>
          <p:nvPr/>
        </p:nvSpPr>
        <p:spPr>
          <a:xfrm>
            <a:off x="4141340" y="1701293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P1</a:t>
            </a:r>
            <a:endParaRPr kumimoji="1" lang="zh-CN" altLang="en-US" sz="800" dirty="0"/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F78C855-E7BB-0B9D-ACCB-881A7F74B5E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3843367" y="2037362"/>
            <a:ext cx="1172363" cy="7770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3635DC3-9792-916D-552A-6F54A0BFF82D}"/>
              </a:ext>
            </a:extLst>
          </p:cNvPr>
          <p:cNvSpPr/>
          <p:nvPr/>
        </p:nvSpPr>
        <p:spPr>
          <a:xfrm>
            <a:off x="4595119" y="2254715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E24B7F2-6662-A658-BD57-6FAE67AF0947}"/>
              </a:ext>
            </a:extLst>
          </p:cNvPr>
          <p:cNvSpPr txBox="1"/>
          <p:nvPr/>
        </p:nvSpPr>
        <p:spPr>
          <a:xfrm>
            <a:off x="4469891" y="2013377"/>
            <a:ext cx="294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P2</a:t>
            </a:r>
            <a:endParaRPr kumimoji="1" lang="zh-CN" altLang="en-US" sz="800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88302DE-27F4-F622-8D62-450D3D32DB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>
            <a:off x="3631033" y="2048088"/>
            <a:ext cx="113298" cy="5320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53619ED0-0C9F-CF02-2C09-6C97CAADCDDC}"/>
              </a:ext>
            </a:extLst>
          </p:cNvPr>
          <p:cNvSpPr/>
          <p:nvPr/>
        </p:nvSpPr>
        <p:spPr>
          <a:xfrm>
            <a:off x="3651627" y="2339623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D8E2EA81-75B1-C37F-8DA9-EBA122BF3E16}"/>
              </a:ext>
            </a:extLst>
          </p:cNvPr>
          <p:cNvCxnSpPr>
            <a:cxnSpLocks/>
            <a:stCxn id="3" idx="5"/>
            <a:endCxn id="2" idx="1"/>
          </p:cNvCxnSpPr>
          <p:nvPr/>
        </p:nvCxnSpPr>
        <p:spPr>
          <a:xfrm>
            <a:off x="3770613" y="2642654"/>
            <a:ext cx="111118" cy="303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45F19C1A-F4B2-490D-1DD2-B2A6EF49DA00}"/>
              </a:ext>
            </a:extLst>
          </p:cNvPr>
          <p:cNvSpPr/>
          <p:nvPr/>
        </p:nvSpPr>
        <p:spPr>
          <a:xfrm>
            <a:off x="3801670" y="2773327"/>
            <a:ext cx="74338" cy="7324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8086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27B15D1-BFE9-0BEE-53E5-E9D4175953ED}"/>
              </a:ext>
            </a:extLst>
          </p:cNvPr>
          <p:cNvSpPr txBox="1"/>
          <p:nvPr/>
        </p:nvSpPr>
        <p:spPr>
          <a:xfrm>
            <a:off x="2004150" y="324257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局部放大图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C8ABDDF-2413-54FC-82AE-997A50728DC2}"/>
              </a:ext>
            </a:extLst>
          </p:cNvPr>
          <p:cNvSpPr/>
          <p:nvPr/>
        </p:nvSpPr>
        <p:spPr>
          <a:xfrm>
            <a:off x="4196421" y="3600557"/>
            <a:ext cx="225631" cy="1147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3BDC4C-95A7-0FB9-2239-E67C9595BE0A}"/>
              </a:ext>
            </a:extLst>
          </p:cNvPr>
          <p:cNvSpPr txBox="1"/>
          <p:nvPr/>
        </p:nvSpPr>
        <p:spPr>
          <a:xfrm>
            <a:off x="4422052" y="3530975"/>
            <a:ext cx="153118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第四系顶部砾石含水层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3101B2-3621-F4CC-9BB2-84D3C11E73D4}"/>
              </a:ext>
            </a:extLst>
          </p:cNvPr>
          <p:cNvSpPr txBox="1"/>
          <p:nvPr/>
        </p:nvSpPr>
        <p:spPr>
          <a:xfrm>
            <a:off x="4075840" y="33241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100" dirty="0"/>
              <a:t>图例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B21CD9-B4EF-FE9F-E334-C0B11ED5082D}"/>
              </a:ext>
            </a:extLst>
          </p:cNvPr>
          <p:cNvSpPr/>
          <p:nvPr/>
        </p:nvSpPr>
        <p:spPr>
          <a:xfrm>
            <a:off x="4196421" y="3819202"/>
            <a:ext cx="225631" cy="114751"/>
          </a:xfrm>
          <a:prstGeom prst="rect">
            <a:avLst/>
          </a:prstGeom>
          <a:solidFill>
            <a:srgbClr val="1F4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9A7B3B-425C-844B-3803-8C234834013A}"/>
              </a:ext>
            </a:extLst>
          </p:cNvPr>
          <p:cNvSpPr txBox="1"/>
          <p:nvPr/>
        </p:nvSpPr>
        <p:spPr>
          <a:xfrm>
            <a:off x="4422049" y="3748716"/>
            <a:ext cx="8643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1</a:t>
            </a:r>
            <a:r>
              <a:rPr lang="zh-CN" altLang="en-US" sz="1050" dirty="0"/>
              <a:t>、</a:t>
            </a:r>
            <a:r>
              <a:rPr lang="en-US" altLang="zh-CN" sz="1050" dirty="0"/>
              <a:t>2</a:t>
            </a:r>
            <a:endParaRPr lang="zh-CN" altLang="en-US" sz="105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998553A-BE22-BF86-5CCB-BB684538456F}"/>
              </a:ext>
            </a:extLst>
          </p:cNvPr>
          <p:cNvSpPr/>
          <p:nvPr/>
        </p:nvSpPr>
        <p:spPr>
          <a:xfrm>
            <a:off x="4196419" y="4015742"/>
            <a:ext cx="225631" cy="1147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43A97E-5E6A-2291-B5AA-1181799318C9}"/>
              </a:ext>
            </a:extLst>
          </p:cNvPr>
          <p:cNvSpPr txBox="1"/>
          <p:nvPr/>
        </p:nvSpPr>
        <p:spPr>
          <a:xfrm>
            <a:off x="4422049" y="3946230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第四系底部砾石含水层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555099-EAB5-CEB5-93A1-21A7FA64E463}"/>
              </a:ext>
            </a:extLst>
          </p:cNvPr>
          <p:cNvSpPr/>
          <p:nvPr/>
        </p:nvSpPr>
        <p:spPr>
          <a:xfrm>
            <a:off x="4196418" y="4206609"/>
            <a:ext cx="225631" cy="11475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438ABB-BC80-53BA-0C50-177B9AE2A925}"/>
              </a:ext>
            </a:extLst>
          </p:cNvPr>
          <p:cNvSpPr txBox="1"/>
          <p:nvPr/>
        </p:nvSpPr>
        <p:spPr>
          <a:xfrm>
            <a:off x="4422049" y="4158914"/>
            <a:ext cx="19431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石盒子、大煤顶部砂岩含水层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7E7EAB8-0693-3F3C-9E55-BBE7F1D5AACA}"/>
              </a:ext>
            </a:extLst>
          </p:cNvPr>
          <p:cNvSpPr/>
          <p:nvPr/>
        </p:nvSpPr>
        <p:spPr>
          <a:xfrm>
            <a:off x="4196418" y="4393441"/>
            <a:ext cx="225631" cy="114751"/>
          </a:xfrm>
          <a:prstGeom prst="rect">
            <a:avLst/>
          </a:prstGeom>
          <a:solidFill>
            <a:srgbClr val="00D2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ACB831D-038E-844F-1234-3BDBFEC32EAA}"/>
              </a:ext>
            </a:extLst>
          </p:cNvPr>
          <p:cNvSpPr txBox="1"/>
          <p:nvPr/>
        </p:nvSpPr>
        <p:spPr>
          <a:xfrm>
            <a:off x="4422049" y="4345844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3</a:t>
            </a:r>
            <a:r>
              <a:rPr lang="zh-CN" altLang="en-US" sz="1050" dirty="0"/>
              <a:t>、</a:t>
            </a:r>
            <a:r>
              <a:rPr lang="en-US" altLang="zh-CN" sz="1050" dirty="0"/>
              <a:t>4</a:t>
            </a:r>
            <a:r>
              <a:rPr lang="zh-CN" altLang="en-US" sz="1050" dirty="0"/>
              <a:t>、</a:t>
            </a:r>
            <a:r>
              <a:rPr lang="en-US" altLang="zh-CN" sz="1050" dirty="0"/>
              <a:t>7</a:t>
            </a:r>
            <a:r>
              <a:rPr lang="zh-CN" altLang="en-US" sz="1050" dirty="0"/>
              <a:t>、</a:t>
            </a:r>
            <a:r>
              <a:rPr lang="en-US" altLang="zh-CN" sz="1050" dirty="0"/>
              <a:t>9</a:t>
            </a:r>
            <a:r>
              <a:rPr lang="zh-CN" altLang="en-US" sz="1050" dirty="0"/>
              <a:t>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AEA0B4-4129-7F70-17BC-84BA20DBC4D5}"/>
              </a:ext>
            </a:extLst>
          </p:cNvPr>
          <p:cNvSpPr/>
          <p:nvPr/>
        </p:nvSpPr>
        <p:spPr>
          <a:xfrm>
            <a:off x="4196418" y="4606125"/>
            <a:ext cx="225631" cy="1147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3640C6-56EC-AAB6-8BD4-21683CA03041}"/>
              </a:ext>
            </a:extLst>
          </p:cNvPr>
          <p:cNvSpPr txBox="1"/>
          <p:nvPr/>
        </p:nvSpPr>
        <p:spPr>
          <a:xfrm>
            <a:off x="4422049" y="4558528"/>
            <a:ext cx="10406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2#</a:t>
            </a:r>
            <a:r>
              <a:rPr lang="zh-CN" altLang="en-US" sz="1050" dirty="0"/>
              <a:t>、</a:t>
            </a:r>
            <a:r>
              <a:rPr lang="en-US" altLang="zh-CN" sz="1050" dirty="0"/>
              <a:t>5#</a:t>
            </a:r>
            <a:r>
              <a:rPr lang="zh-CN" altLang="en-US" sz="1050" dirty="0"/>
              <a:t>、</a:t>
            </a:r>
            <a:r>
              <a:rPr lang="en-US" altLang="zh-CN" sz="1050" dirty="0"/>
              <a:t>9#</a:t>
            </a:r>
            <a:r>
              <a:rPr lang="zh-CN" altLang="en-US" sz="1050" dirty="0"/>
              <a:t>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543634-506E-8571-E93B-D2082B5CDCF8}"/>
              </a:ext>
            </a:extLst>
          </p:cNvPr>
          <p:cNvSpPr/>
          <p:nvPr/>
        </p:nvSpPr>
        <p:spPr>
          <a:xfrm>
            <a:off x="4196418" y="4827407"/>
            <a:ext cx="225631" cy="11475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D9D783-4B74-2306-E126-AF1C06E9E9CF}"/>
              </a:ext>
            </a:extLst>
          </p:cNvPr>
          <p:cNvSpPr txBox="1"/>
          <p:nvPr/>
        </p:nvSpPr>
        <p:spPr>
          <a:xfrm>
            <a:off x="4422049" y="4779810"/>
            <a:ext cx="2069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野青、伏青、奥陶系灰岩含水层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072FB1-815C-C398-9785-B0E436D9B358}"/>
              </a:ext>
            </a:extLst>
          </p:cNvPr>
          <p:cNvSpPr/>
          <p:nvPr/>
        </p:nvSpPr>
        <p:spPr>
          <a:xfrm>
            <a:off x="4196418" y="5046097"/>
            <a:ext cx="225631" cy="1147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4103F2-4820-6B3D-D3B4-25834A433A49}"/>
              </a:ext>
            </a:extLst>
          </p:cNvPr>
          <p:cNvSpPr txBox="1"/>
          <p:nvPr/>
        </p:nvSpPr>
        <p:spPr>
          <a:xfrm>
            <a:off x="4422049" y="4998500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隔水层</a:t>
            </a:r>
            <a:r>
              <a:rPr lang="en-US" altLang="zh-CN" sz="1050" dirty="0"/>
              <a:t>5</a:t>
            </a:r>
            <a:r>
              <a:rPr lang="zh-CN" altLang="en-US" sz="1050" dirty="0"/>
              <a:t>、</a:t>
            </a:r>
            <a:r>
              <a:rPr lang="en-US" altLang="zh-CN" sz="1050" dirty="0"/>
              <a:t>6</a:t>
            </a:r>
            <a:r>
              <a:rPr lang="zh-CN" altLang="en-US" sz="1050" dirty="0"/>
              <a:t>、</a:t>
            </a:r>
            <a:r>
              <a:rPr lang="en-US" altLang="zh-CN" sz="1050" dirty="0"/>
              <a:t>8</a:t>
            </a:r>
            <a:r>
              <a:rPr lang="zh-CN" altLang="en-US" sz="1050" dirty="0"/>
              <a:t>、</a:t>
            </a:r>
            <a:r>
              <a:rPr lang="en-US" altLang="zh-CN" sz="1050" dirty="0"/>
              <a:t>10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BD36AC-4E62-859F-CA85-42F438FFD287}"/>
              </a:ext>
            </a:extLst>
          </p:cNvPr>
          <p:cNvSpPr/>
          <p:nvPr/>
        </p:nvSpPr>
        <p:spPr>
          <a:xfrm>
            <a:off x="4196418" y="5240825"/>
            <a:ext cx="225631" cy="1147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15ACC0-A047-5432-3719-16DEE229FDC6}"/>
              </a:ext>
            </a:extLst>
          </p:cNvPr>
          <p:cNvSpPr txBox="1"/>
          <p:nvPr/>
        </p:nvSpPr>
        <p:spPr>
          <a:xfrm>
            <a:off x="4422049" y="5184556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DC36CA44-1D0A-DC4D-C2D4-67D58275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56" y="3746122"/>
            <a:ext cx="1346200" cy="1079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F0A8A3D-C6C6-BE8E-8D4E-EE1C7590B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34" y="90383"/>
            <a:ext cx="7772400" cy="3136932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53D49BD2-B66B-45AE-12BB-7ADE8CD55756}"/>
              </a:ext>
            </a:extLst>
          </p:cNvPr>
          <p:cNvCxnSpPr/>
          <p:nvPr/>
        </p:nvCxnSpPr>
        <p:spPr>
          <a:xfrm>
            <a:off x="1674421" y="2660073"/>
            <a:ext cx="166254" cy="902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5BF92FBF-C061-02EC-C5D9-5EA3A5DCF337}"/>
              </a:ext>
            </a:extLst>
          </p:cNvPr>
          <p:cNvSpPr/>
          <p:nvPr/>
        </p:nvSpPr>
        <p:spPr>
          <a:xfrm>
            <a:off x="4196418" y="5447760"/>
            <a:ext cx="225631" cy="114751"/>
          </a:xfrm>
          <a:prstGeom prst="rect">
            <a:avLst/>
          </a:prstGeom>
          <a:solidFill>
            <a:srgbClr val="8571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4E546-A8EB-7684-0693-6FD7D2117154}"/>
              </a:ext>
            </a:extLst>
          </p:cNvPr>
          <p:cNvSpPr txBox="1"/>
          <p:nvPr/>
        </p:nvSpPr>
        <p:spPr>
          <a:xfrm>
            <a:off x="4422049" y="5391491"/>
            <a:ext cx="1531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/>
              <a:t>大青、本溪灰岩含水层</a:t>
            </a:r>
          </a:p>
        </p:txBody>
      </p:sp>
    </p:spTree>
    <p:extLst>
      <p:ext uri="{BB962C8B-B14F-4D97-AF65-F5344CB8AC3E}">
        <p14:creationId xmlns:p14="http://schemas.microsoft.com/office/powerpoint/2010/main" val="13494912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5921C69-7F91-BE5D-7AC5-310488224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8" y="0"/>
            <a:ext cx="7772400" cy="465197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615DD78-78C1-1ED7-1BE1-A20C5104A09C}"/>
              </a:ext>
            </a:extLst>
          </p:cNvPr>
          <p:cNvCxnSpPr/>
          <p:nvPr/>
        </p:nvCxnSpPr>
        <p:spPr>
          <a:xfrm>
            <a:off x="5070764" y="4156364"/>
            <a:ext cx="807522" cy="114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CF8FBFFA-1BD7-DC9A-5BB6-AF8FD951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39" y="5189473"/>
            <a:ext cx="1267196" cy="123903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CF09D1-79C0-0EBA-9DAA-D5782DD6890C}"/>
              </a:ext>
            </a:extLst>
          </p:cNvPr>
          <p:cNvSpPr txBox="1"/>
          <p:nvPr/>
        </p:nvSpPr>
        <p:spPr>
          <a:xfrm>
            <a:off x="5695890" y="48356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局部展示</a:t>
            </a:r>
          </a:p>
        </p:txBody>
      </p:sp>
    </p:spTree>
    <p:extLst>
      <p:ext uri="{BB962C8B-B14F-4D97-AF65-F5344CB8AC3E}">
        <p14:creationId xmlns:p14="http://schemas.microsoft.com/office/powerpoint/2010/main" val="2125428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48584930-1CBC-0A7D-7616-98F7A0DD3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" y="192471"/>
            <a:ext cx="7015878" cy="319361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95382335-3D81-9D81-3939-882B9B60599E}"/>
              </a:ext>
            </a:extLst>
          </p:cNvPr>
          <p:cNvSpPr/>
          <p:nvPr/>
        </p:nvSpPr>
        <p:spPr>
          <a:xfrm>
            <a:off x="6604463" y="3328580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64C322-4482-8780-9E52-8C1833FDF507}"/>
              </a:ext>
            </a:extLst>
          </p:cNvPr>
          <p:cNvSpPr/>
          <p:nvPr/>
        </p:nvSpPr>
        <p:spPr>
          <a:xfrm>
            <a:off x="6613342" y="4354148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22B3B6A-91BE-ACC2-06B0-08D1C70CE607}"/>
              </a:ext>
            </a:extLst>
          </p:cNvPr>
          <p:cNvSpPr/>
          <p:nvPr/>
        </p:nvSpPr>
        <p:spPr>
          <a:xfrm>
            <a:off x="5798383" y="421783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B41844D-AB98-D859-728A-1207319B23E7}"/>
              </a:ext>
            </a:extLst>
          </p:cNvPr>
          <p:cNvSpPr/>
          <p:nvPr/>
        </p:nvSpPr>
        <p:spPr>
          <a:xfrm>
            <a:off x="7140734" y="305780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CC808F-6567-42C2-1596-25A6D30701C5}"/>
              </a:ext>
            </a:extLst>
          </p:cNvPr>
          <p:cNvSpPr/>
          <p:nvPr/>
        </p:nvSpPr>
        <p:spPr>
          <a:xfrm>
            <a:off x="5835552" y="351887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0E8B48-A18D-B940-1443-6C0DF1287EE5}"/>
              </a:ext>
            </a:extLst>
          </p:cNvPr>
          <p:cNvSpPr/>
          <p:nvPr/>
        </p:nvSpPr>
        <p:spPr>
          <a:xfrm>
            <a:off x="7276178" y="379312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86E6F0-5111-654D-2721-59074155A7A1}"/>
              </a:ext>
            </a:extLst>
          </p:cNvPr>
          <p:cNvSpPr/>
          <p:nvPr/>
        </p:nvSpPr>
        <p:spPr>
          <a:xfrm>
            <a:off x="6223040" y="4277135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E1DD3BA-5B39-85C9-3498-C21535AF222B}"/>
              </a:ext>
            </a:extLst>
          </p:cNvPr>
          <p:cNvSpPr/>
          <p:nvPr/>
        </p:nvSpPr>
        <p:spPr>
          <a:xfrm>
            <a:off x="6916292" y="4129990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64F3DB-8505-C13B-3390-C4E63111287A}"/>
              </a:ext>
            </a:extLst>
          </p:cNvPr>
          <p:cNvSpPr/>
          <p:nvPr/>
        </p:nvSpPr>
        <p:spPr>
          <a:xfrm>
            <a:off x="6372570" y="4093369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3673E99-4E2A-3358-3EE6-C7C136A22708}"/>
              </a:ext>
            </a:extLst>
          </p:cNvPr>
          <p:cNvSpPr/>
          <p:nvPr/>
        </p:nvSpPr>
        <p:spPr>
          <a:xfrm>
            <a:off x="6636827" y="3858799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0C34ABA9-BEE5-3C4B-B508-A7904872F291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 flipH="1">
            <a:off x="6409739" y="3391095"/>
            <a:ext cx="205611" cy="7022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A33A9A8-FF63-D7C1-6379-FDD0F93C3898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 flipV="1">
            <a:off x="6446908" y="3829749"/>
            <a:ext cx="829270" cy="3002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3ACF83D-0A20-8A81-2743-0F93E3AE8601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6667914" y="3391095"/>
            <a:ext cx="645433" cy="402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4A5E57E-8BBA-F0DC-D083-C3DCBAA36AE2}"/>
              </a:ext>
            </a:extLst>
          </p:cNvPr>
          <p:cNvSpPr txBox="1"/>
          <p:nvPr/>
        </p:nvSpPr>
        <p:spPr>
          <a:xfrm>
            <a:off x="6212804" y="4054396"/>
            <a:ext cx="242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C9326BF-591B-229B-5E82-87377EDF0532}"/>
              </a:ext>
            </a:extLst>
          </p:cNvPr>
          <p:cNvSpPr txBox="1"/>
          <p:nvPr/>
        </p:nvSpPr>
        <p:spPr>
          <a:xfrm>
            <a:off x="6446908" y="3193993"/>
            <a:ext cx="240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306081D-B4EF-8E74-CD3A-5577C07C31DC}"/>
              </a:ext>
            </a:extLst>
          </p:cNvPr>
          <p:cNvSpPr txBox="1"/>
          <p:nvPr/>
        </p:nvSpPr>
        <p:spPr>
          <a:xfrm>
            <a:off x="7335466" y="3702637"/>
            <a:ext cx="234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DE299E1A-8D61-6A51-2906-7DA573EB8963}"/>
              </a:ext>
            </a:extLst>
          </p:cNvPr>
          <p:cNvSpPr/>
          <p:nvPr/>
        </p:nvSpPr>
        <p:spPr>
          <a:xfrm>
            <a:off x="5495463" y="1723962"/>
            <a:ext cx="429344" cy="322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E77F80C-2A16-ACD4-72AD-68C05589507C}"/>
              </a:ext>
            </a:extLst>
          </p:cNvPr>
          <p:cNvCxnSpPr>
            <a:cxnSpLocks/>
          </p:cNvCxnSpPr>
          <p:nvPr/>
        </p:nvCxnSpPr>
        <p:spPr>
          <a:xfrm>
            <a:off x="5780890" y="2109030"/>
            <a:ext cx="460253" cy="882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878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CB4F7-015F-CBD7-8955-D92E535B4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798B3C-5C1B-357A-AE8D-63C4E10AA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9" y="185076"/>
            <a:ext cx="7772400" cy="5035639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4ED28D3-882A-65CB-ECE9-FF5A8C6A480F}"/>
              </a:ext>
            </a:extLst>
          </p:cNvPr>
          <p:cNvSpPr/>
          <p:nvPr/>
        </p:nvSpPr>
        <p:spPr>
          <a:xfrm>
            <a:off x="7939475" y="266627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51D7FE7-CA4D-10F2-7479-067C21889E2C}"/>
              </a:ext>
            </a:extLst>
          </p:cNvPr>
          <p:cNvSpPr/>
          <p:nvPr/>
        </p:nvSpPr>
        <p:spPr>
          <a:xfrm>
            <a:off x="10678265" y="6714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0F5311-856D-4015-2E0F-066A247812FC}"/>
              </a:ext>
            </a:extLst>
          </p:cNvPr>
          <p:cNvSpPr/>
          <p:nvPr/>
        </p:nvSpPr>
        <p:spPr>
          <a:xfrm>
            <a:off x="7362927" y="35070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5585170-E7B4-2F8D-3720-DB2B5D7235AB}"/>
              </a:ext>
            </a:extLst>
          </p:cNvPr>
          <p:cNvSpPr/>
          <p:nvPr/>
        </p:nvSpPr>
        <p:spPr>
          <a:xfrm>
            <a:off x="8364561" y="244729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FB9CA0-3112-D5FF-CA81-27CCCC9FB1C1}"/>
              </a:ext>
            </a:extLst>
          </p:cNvPr>
          <p:cNvSpPr/>
          <p:nvPr/>
        </p:nvSpPr>
        <p:spPr>
          <a:xfrm>
            <a:off x="7780916" y="26403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31653E1-CE5D-3CE4-5020-F0AFD1433C0B}"/>
              </a:ext>
            </a:extLst>
          </p:cNvPr>
          <p:cNvSpPr/>
          <p:nvPr/>
        </p:nvSpPr>
        <p:spPr>
          <a:xfrm>
            <a:off x="8494844" y="251989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518E94E-C73F-7B76-110D-B4A608FBBFCF}"/>
              </a:ext>
            </a:extLst>
          </p:cNvPr>
          <p:cNvSpPr/>
          <p:nvPr/>
        </p:nvSpPr>
        <p:spPr>
          <a:xfrm>
            <a:off x="9375254" y="297025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82F3369-0E99-4F32-329E-8EA074E74EBF}"/>
              </a:ext>
            </a:extLst>
          </p:cNvPr>
          <p:cNvSpPr/>
          <p:nvPr/>
        </p:nvSpPr>
        <p:spPr>
          <a:xfrm>
            <a:off x="8022692" y="32037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8319E20-3144-A282-9E5A-31C9CB9EFBEE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7950362" y="2728791"/>
            <a:ext cx="109499" cy="47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4C957CA-0507-F425-DF18-CA150C5337B2}"/>
              </a:ext>
            </a:extLst>
          </p:cNvPr>
          <p:cNvCxnSpPr>
            <a:cxnSpLocks/>
            <a:stCxn id="14" idx="6"/>
            <a:endCxn id="11" idx="4"/>
          </p:cNvCxnSpPr>
          <p:nvPr/>
        </p:nvCxnSpPr>
        <p:spPr>
          <a:xfrm flipV="1">
            <a:off x="8097030" y="2593133"/>
            <a:ext cx="434983" cy="6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F2F8292B-ACF4-D1F9-7BCA-A9D9E87D31EA}"/>
              </a:ext>
            </a:extLst>
          </p:cNvPr>
          <p:cNvCxnSpPr>
            <a:cxnSpLocks/>
            <a:stCxn id="5" idx="7"/>
            <a:endCxn id="11" idx="2"/>
          </p:cNvCxnSpPr>
          <p:nvPr/>
        </p:nvCxnSpPr>
        <p:spPr>
          <a:xfrm flipV="1">
            <a:off x="8002926" y="2556513"/>
            <a:ext cx="491918" cy="1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9DCCAEE-51C3-F7DE-9DDC-DC50095D4FDA}"/>
              </a:ext>
            </a:extLst>
          </p:cNvPr>
          <p:cNvSpPr txBox="1"/>
          <p:nvPr/>
        </p:nvSpPr>
        <p:spPr>
          <a:xfrm>
            <a:off x="7950362" y="3306992"/>
            <a:ext cx="242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B62043-D081-635C-1A82-CDFE84D684E3}"/>
              </a:ext>
            </a:extLst>
          </p:cNvPr>
          <p:cNvSpPr txBox="1"/>
          <p:nvPr/>
        </p:nvSpPr>
        <p:spPr>
          <a:xfrm>
            <a:off x="7822639" y="2493105"/>
            <a:ext cx="240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9992B6-FA1F-288E-633C-E27AE677AB15}"/>
              </a:ext>
            </a:extLst>
          </p:cNvPr>
          <p:cNvSpPr txBox="1"/>
          <p:nvPr/>
        </p:nvSpPr>
        <p:spPr>
          <a:xfrm>
            <a:off x="8532397" y="2441954"/>
            <a:ext cx="234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495CF45-401B-4291-87E8-82D5DC254366}"/>
              </a:ext>
            </a:extLst>
          </p:cNvPr>
          <p:cNvSpPr/>
          <p:nvPr/>
        </p:nvSpPr>
        <p:spPr>
          <a:xfrm>
            <a:off x="6698037" y="1349556"/>
            <a:ext cx="460253" cy="4197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D9911283-5536-150A-5DD9-B745CFC8C22F}"/>
              </a:ext>
            </a:extLst>
          </p:cNvPr>
          <p:cNvCxnSpPr>
            <a:cxnSpLocks/>
          </p:cNvCxnSpPr>
          <p:nvPr/>
        </p:nvCxnSpPr>
        <p:spPr>
          <a:xfrm>
            <a:off x="7113247" y="1748848"/>
            <a:ext cx="598082" cy="761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0E49EA8-DD34-AC8D-8236-3470D0E223CC}"/>
              </a:ext>
            </a:extLst>
          </p:cNvPr>
          <p:cNvCxnSpPr>
            <a:cxnSpLocks/>
          </p:cNvCxnSpPr>
          <p:nvPr/>
        </p:nvCxnSpPr>
        <p:spPr>
          <a:xfrm flipH="1">
            <a:off x="6096000" y="3203767"/>
            <a:ext cx="1266927" cy="813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AFDFC0AF-4C60-8A37-226E-9D96BD430807}"/>
              </a:ext>
            </a:extLst>
          </p:cNvPr>
          <p:cNvSpPr/>
          <p:nvPr/>
        </p:nvSpPr>
        <p:spPr>
          <a:xfrm>
            <a:off x="4744386" y="4605261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11303E10-EB07-0ACA-B41D-6ADFB07B2DA3}"/>
              </a:ext>
            </a:extLst>
          </p:cNvPr>
          <p:cNvSpPr/>
          <p:nvPr/>
        </p:nvSpPr>
        <p:spPr>
          <a:xfrm>
            <a:off x="4244186" y="4224985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E834248E-047B-9A59-D9AF-F80980CE89F6}"/>
              </a:ext>
            </a:extLst>
          </p:cNvPr>
          <p:cNvSpPr/>
          <p:nvPr/>
        </p:nvSpPr>
        <p:spPr>
          <a:xfrm>
            <a:off x="5299755" y="445887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07A3F949-B7A5-CFE8-D42C-5C1171A76796}"/>
              </a:ext>
            </a:extLst>
          </p:cNvPr>
          <p:cNvSpPr/>
          <p:nvPr/>
        </p:nvSpPr>
        <p:spPr>
          <a:xfrm>
            <a:off x="4827603" y="514275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2FB907E1-BD27-B158-8981-707B7B2AA5D2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>
            <a:off x="4755273" y="4667776"/>
            <a:ext cx="109499" cy="47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AE060EEB-6A73-B530-BEA6-84BDFDD79D6B}"/>
              </a:ext>
            </a:extLst>
          </p:cNvPr>
          <p:cNvCxnSpPr>
            <a:cxnSpLocks/>
            <a:stCxn id="39" idx="6"/>
            <a:endCxn id="37" idx="4"/>
          </p:cNvCxnSpPr>
          <p:nvPr/>
        </p:nvCxnSpPr>
        <p:spPr>
          <a:xfrm flipV="1">
            <a:off x="4901941" y="4532118"/>
            <a:ext cx="434983" cy="6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1ED527BF-549E-DD98-B585-94098E676366}"/>
              </a:ext>
            </a:extLst>
          </p:cNvPr>
          <p:cNvCxnSpPr>
            <a:cxnSpLocks/>
            <a:stCxn id="34" idx="7"/>
            <a:endCxn id="37" idx="2"/>
          </p:cNvCxnSpPr>
          <p:nvPr/>
        </p:nvCxnSpPr>
        <p:spPr>
          <a:xfrm flipV="1">
            <a:off x="4807837" y="4495498"/>
            <a:ext cx="491918" cy="1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A61E5827-5F05-9E78-E5F4-861ADD8D8E6D}"/>
              </a:ext>
            </a:extLst>
          </p:cNvPr>
          <p:cNvSpPr/>
          <p:nvPr/>
        </p:nvSpPr>
        <p:spPr>
          <a:xfrm>
            <a:off x="5834349" y="4191158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F10538D-B8AB-B64C-3225-6EC1B9B9F614}"/>
              </a:ext>
            </a:extLst>
          </p:cNvPr>
          <p:cNvSpPr/>
          <p:nvPr/>
        </p:nvSpPr>
        <p:spPr>
          <a:xfrm>
            <a:off x="4697935" y="5766946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01C8B3C-2BB5-84CC-0D19-5A8D4BB5C9F7}"/>
              </a:ext>
            </a:extLst>
          </p:cNvPr>
          <p:cNvSpPr txBox="1"/>
          <p:nvPr/>
        </p:nvSpPr>
        <p:spPr>
          <a:xfrm>
            <a:off x="4411546" y="5968637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三个无限远虚拟点组成极大三角形</a:t>
            </a: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70F516D9-7E14-A228-73EE-5719716AFB8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318524" y="4288029"/>
            <a:ext cx="436749" cy="32795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4F6FC51C-57BF-7D95-1654-945ADFA9E9CD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5363206" y="4253673"/>
            <a:ext cx="482030" cy="21593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D8204C06-9893-030C-54A2-D7945F7962D8}"/>
              </a:ext>
            </a:extLst>
          </p:cNvPr>
          <p:cNvCxnSpPr>
            <a:cxnSpLocks/>
            <a:stCxn id="39" idx="4"/>
            <a:endCxn id="44" idx="0"/>
          </p:cNvCxnSpPr>
          <p:nvPr/>
        </p:nvCxnSpPr>
        <p:spPr>
          <a:xfrm flipH="1">
            <a:off x="4735104" y="5215993"/>
            <a:ext cx="129668" cy="55095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CA9801C0-D62B-6AB8-ACE3-AB6E7CCC7D62}"/>
              </a:ext>
            </a:extLst>
          </p:cNvPr>
          <p:cNvCxnSpPr>
            <a:cxnSpLocks/>
            <a:stCxn id="35" idx="3"/>
            <a:endCxn id="44" idx="1"/>
          </p:cNvCxnSpPr>
          <p:nvPr/>
        </p:nvCxnSpPr>
        <p:spPr>
          <a:xfrm>
            <a:off x="4255073" y="4287500"/>
            <a:ext cx="453749" cy="149017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A7AF2D4-F24C-9378-D9FC-2BABE1C9132B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4761386" y="4264399"/>
            <a:ext cx="1119574" cy="15132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2AC38568-BC11-43FF-C59D-5E316D00C9E8}"/>
              </a:ext>
            </a:extLst>
          </p:cNvPr>
          <p:cNvCxnSpPr>
            <a:cxnSpLocks/>
          </p:cNvCxnSpPr>
          <p:nvPr/>
        </p:nvCxnSpPr>
        <p:spPr>
          <a:xfrm flipV="1">
            <a:off x="4325714" y="4191158"/>
            <a:ext cx="1503128" cy="445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821E6366-E896-3930-93DC-D9F56765B11F}"/>
              </a:ext>
            </a:extLst>
          </p:cNvPr>
          <p:cNvSpPr/>
          <p:nvPr/>
        </p:nvSpPr>
        <p:spPr>
          <a:xfrm>
            <a:off x="4154043" y="4114000"/>
            <a:ext cx="1941957" cy="1800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254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D2A4-0801-8F56-801B-3040BF8D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4665BC-7FFF-52A0-6BAD-E80DCD372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7"/>
          <a:stretch/>
        </p:blipFill>
        <p:spPr>
          <a:xfrm>
            <a:off x="87819" y="250371"/>
            <a:ext cx="7772400" cy="497034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F0D8B719-DE1A-B57E-DC4D-03D853C93BFB}"/>
              </a:ext>
            </a:extLst>
          </p:cNvPr>
          <p:cNvSpPr/>
          <p:nvPr/>
        </p:nvSpPr>
        <p:spPr>
          <a:xfrm>
            <a:off x="7939475" y="2666276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B53E43F-F317-5DD4-BDA5-9010DEAD5A85}"/>
              </a:ext>
            </a:extLst>
          </p:cNvPr>
          <p:cNvSpPr/>
          <p:nvPr/>
        </p:nvSpPr>
        <p:spPr>
          <a:xfrm>
            <a:off x="10678265" y="6714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7D10772-B4C0-869E-A77F-C0DA0A935333}"/>
              </a:ext>
            </a:extLst>
          </p:cNvPr>
          <p:cNvSpPr/>
          <p:nvPr/>
        </p:nvSpPr>
        <p:spPr>
          <a:xfrm>
            <a:off x="7362927" y="3507047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15625A-A08D-A668-F706-253E55F0CD04}"/>
              </a:ext>
            </a:extLst>
          </p:cNvPr>
          <p:cNvSpPr/>
          <p:nvPr/>
        </p:nvSpPr>
        <p:spPr>
          <a:xfrm>
            <a:off x="8364561" y="2447294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61F5BBC-90DD-2233-93FF-E030C66A68C6}"/>
              </a:ext>
            </a:extLst>
          </p:cNvPr>
          <p:cNvSpPr/>
          <p:nvPr/>
        </p:nvSpPr>
        <p:spPr>
          <a:xfrm>
            <a:off x="7780916" y="2640381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3F09C9-C429-A54F-2892-6FF38D5E33FA}"/>
              </a:ext>
            </a:extLst>
          </p:cNvPr>
          <p:cNvSpPr/>
          <p:nvPr/>
        </p:nvSpPr>
        <p:spPr>
          <a:xfrm>
            <a:off x="8494844" y="251989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7E548D6-A1DC-03D7-5D93-D7207D7FBD67}"/>
              </a:ext>
            </a:extLst>
          </p:cNvPr>
          <p:cNvSpPr/>
          <p:nvPr/>
        </p:nvSpPr>
        <p:spPr>
          <a:xfrm>
            <a:off x="9375254" y="2970256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C9C54E5-3F2A-09F8-9F94-C0329B9E7957}"/>
              </a:ext>
            </a:extLst>
          </p:cNvPr>
          <p:cNvSpPr/>
          <p:nvPr/>
        </p:nvSpPr>
        <p:spPr>
          <a:xfrm>
            <a:off x="8022692" y="32037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D705A7BA-12D2-CA4B-6E17-7C230A2B7AC0}"/>
              </a:ext>
            </a:extLst>
          </p:cNvPr>
          <p:cNvCxnSpPr>
            <a:cxnSpLocks/>
            <a:stCxn id="5" idx="3"/>
            <a:endCxn id="14" idx="0"/>
          </p:cNvCxnSpPr>
          <p:nvPr/>
        </p:nvCxnSpPr>
        <p:spPr>
          <a:xfrm>
            <a:off x="7950362" y="2728791"/>
            <a:ext cx="109499" cy="474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81EBEC93-ED94-2358-5D35-09A28030C0FA}"/>
              </a:ext>
            </a:extLst>
          </p:cNvPr>
          <p:cNvCxnSpPr>
            <a:cxnSpLocks/>
            <a:stCxn id="14" idx="6"/>
            <a:endCxn id="11" idx="4"/>
          </p:cNvCxnSpPr>
          <p:nvPr/>
        </p:nvCxnSpPr>
        <p:spPr>
          <a:xfrm flipV="1">
            <a:off x="8097030" y="2593133"/>
            <a:ext cx="434983" cy="647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86C3AC71-EF81-048D-E827-29C787B98EDC}"/>
              </a:ext>
            </a:extLst>
          </p:cNvPr>
          <p:cNvCxnSpPr>
            <a:cxnSpLocks/>
            <a:stCxn id="5" idx="7"/>
            <a:endCxn id="11" idx="2"/>
          </p:cNvCxnSpPr>
          <p:nvPr/>
        </p:nvCxnSpPr>
        <p:spPr>
          <a:xfrm flipV="1">
            <a:off x="8002926" y="2556513"/>
            <a:ext cx="491918" cy="120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51224DF-DF2C-3CBA-0AD7-3BC66B5795C2}"/>
              </a:ext>
            </a:extLst>
          </p:cNvPr>
          <p:cNvSpPr txBox="1"/>
          <p:nvPr/>
        </p:nvSpPr>
        <p:spPr>
          <a:xfrm>
            <a:off x="7950362" y="3306992"/>
            <a:ext cx="2423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A</a:t>
            </a:r>
            <a:endParaRPr kumimoji="1" lang="zh-CN" altLang="en-US" sz="7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DA9F6C-30C2-0E31-7567-5215775018C0}"/>
              </a:ext>
            </a:extLst>
          </p:cNvPr>
          <p:cNvSpPr txBox="1"/>
          <p:nvPr/>
        </p:nvSpPr>
        <p:spPr>
          <a:xfrm>
            <a:off x="7822639" y="2493105"/>
            <a:ext cx="2407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C</a:t>
            </a:r>
            <a:endParaRPr kumimoji="1" lang="zh-CN" altLang="en-US" sz="7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D7E21C4-B34A-087D-9936-36788F1BC14B}"/>
              </a:ext>
            </a:extLst>
          </p:cNvPr>
          <p:cNvSpPr txBox="1"/>
          <p:nvPr/>
        </p:nvSpPr>
        <p:spPr>
          <a:xfrm>
            <a:off x="8532397" y="2441954"/>
            <a:ext cx="23436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700" dirty="0"/>
              <a:t>B</a:t>
            </a:r>
            <a:endParaRPr kumimoji="1" lang="zh-CN" altLang="en-US" sz="700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1E03BCF-677E-522E-8D5A-7ABD20AB0B19}"/>
              </a:ext>
            </a:extLst>
          </p:cNvPr>
          <p:cNvCxnSpPr>
            <a:cxnSpLocks/>
          </p:cNvCxnSpPr>
          <p:nvPr/>
        </p:nvCxnSpPr>
        <p:spPr>
          <a:xfrm>
            <a:off x="7115902" y="1446726"/>
            <a:ext cx="460253" cy="882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38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E021C-DBDE-2CE2-49C1-832B0987B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BEB731-E0B9-18A8-E498-C4A1AC2F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" y="227001"/>
            <a:ext cx="7772400" cy="5035639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6704E21-96D4-5E34-7C5F-8F65E4556FEF}"/>
              </a:ext>
            </a:extLst>
          </p:cNvPr>
          <p:cNvSpPr/>
          <p:nvPr/>
        </p:nvSpPr>
        <p:spPr>
          <a:xfrm>
            <a:off x="10678265" y="6714962"/>
            <a:ext cx="74338" cy="73241"/>
          </a:xfrm>
          <a:prstGeom prst="ellipse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38BFE65-66E4-09CE-88F0-E693CD0CDA90}"/>
              </a:ext>
            </a:extLst>
          </p:cNvPr>
          <p:cNvSpPr txBox="1"/>
          <p:nvPr/>
        </p:nvSpPr>
        <p:spPr>
          <a:xfrm>
            <a:off x="7960201" y="3203413"/>
            <a:ext cx="93846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zh-CN" altLang="en-US" sz="700" dirty="0">
                <a:solidFill>
                  <a:srgbClr val="FF0000"/>
                </a:solidFill>
              </a:rPr>
              <a:t>无限远的虚拟点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512B260-FD50-FBEF-49F9-D31EE6B3CDBC}"/>
              </a:ext>
            </a:extLst>
          </p:cNvPr>
          <p:cNvSpPr/>
          <p:nvPr/>
        </p:nvSpPr>
        <p:spPr>
          <a:xfrm>
            <a:off x="6816436" y="1506682"/>
            <a:ext cx="296812" cy="262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1E0A75C1-CDB2-63DE-7339-95FCD8705951}"/>
              </a:ext>
            </a:extLst>
          </p:cNvPr>
          <p:cNvCxnSpPr>
            <a:cxnSpLocks/>
          </p:cNvCxnSpPr>
          <p:nvPr/>
        </p:nvCxnSpPr>
        <p:spPr>
          <a:xfrm>
            <a:off x="7113247" y="1748848"/>
            <a:ext cx="169701" cy="12259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3313E55B-EABC-17FC-9BB9-AD09029DD649}"/>
              </a:ext>
            </a:extLst>
          </p:cNvPr>
          <p:cNvSpPr/>
          <p:nvPr/>
        </p:nvSpPr>
        <p:spPr>
          <a:xfrm>
            <a:off x="7306195" y="3925682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6EF6432-D637-1C0C-2138-DDE2790798D0}"/>
              </a:ext>
            </a:extLst>
          </p:cNvPr>
          <p:cNvSpPr/>
          <p:nvPr/>
        </p:nvSpPr>
        <p:spPr>
          <a:xfrm>
            <a:off x="6315172" y="3488920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1D462BD-5E0E-6A06-5C77-2B3EB9546CA2}"/>
              </a:ext>
            </a:extLst>
          </p:cNvPr>
          <p:cNvSpPr/>
          <p:nvPr/>
        </p:nvSpPr>
        <p:spPr>
          <a:xfrm>
            <a:off x="8297219" y="3419296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5327FA29-48D8-0824-F114-48D8616308D3}"/>
              </a:ext>
            </a:extLst>
          </p:cNvPr>
          <p:cNvSpPr/>
          <p:nvPr/>
        </p:nvSpPr>
        <p:spPr>
          <a:xfrm>
            <a:off x="7456149" y="4940763"/>
            <a:ext cx="74338" cy="7324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E583A0F-7FF5-5B7E-6138-12ACEC7D675E}"/>
              </a:ext>
            </a:extLst>
          </p:cNvPr>
          <p:cNvSpPr txBox="1"/>
          <p:nvPr/>
        </p:nvSpPr>
        <p:spPr>
          <a:xfrm>
            <a:off x="6705882" y="5160281"/>
            <a:ext cx="17235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" dirty="0"/>
              <a:t>虚拟点组成极大三角形插入初始点</a:t>
            </a:r>
          </a:p>
        </p:txBody>
      </p: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D4749842-8A46-52DA-9FD5-F56E3082B20B}"/>
              </a:ext>
            </a:extLst>
          </p:cNvPr>
          <p:cNvCxnSpPr>
            <a:cxnSpLocks/>
            <a:stCxn id="35" idx="5"/>
            <a:endCxn id="34" idx="1"/>
          </p:cNvCxnSpPr>
          <p:nvPr/>
        </p:nvCxnSpPr>
        <p:spPr>
          <a:xfrm>
            <a:off x="6378623" y="3551435"/>
            <a:ext cx="938459" cy="38497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18A534-7056-BA33-6BDB-186E86008A40}"/>
              </a:ext>
            </a:extLst>
          </p:cNvPr>
          <p:cNvCxnSpPr>
            <a:cxnSpLocks/>
            <a:stCxn id="34" idx="7"/>
            <a:endCxn id="43" idx="3"/>
          </p:cNvCxnSpPr>
          <p:nvPr/>
        </p:nvCxnSpPr>
        <p:spPr>
          <a:xfrm flipV="1">
            <a:off x="7369646" y="3481811"/>
            <a:ext cx="938460" cy="45459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F1FDF17B-8B26-9420-F5CE-189654189F4C}"/>
              </a:ext>
            </a:extLst>
          </p:cNvPr>
          <p:cNvCxnSpPr>
            <a:cxnSpLocks/>
            <a:stCxn id="34" idx="4"/>
            <a:endCxn id="44" idx="0"/>
          </p:cNvCxnSpPr>
          <p:nvPr/>
        </p:nvCxnSpPr>
        <p:spPr>
          <a:xfrm>
            <a:off x="7343364" y="3998923"/>
            <a:ext cx="149954" cy="94184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D71A6E5C-93D0-D3B4-F426-7B6996969894}"/>
              </a:ext>
            </a:extLst>
          </p:cNvPr>
          <p:cNvCxnSpPr>
            <a:cxnSpLocks/>
            <a:stCxn id="35" idx="4"/>
            <a:endCxn id="44" idx="1"/>
          </p:cNvCxnSpPr>
          <p:nvPr/>
        </p:nvCxnSpPr>
        <p:spPr>
          <a:xfrm>
            <a:off x="6352341" y="3562161"/>
            <a:ext cx="1114695" cy="1389328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E4C7105-31D3-1E3B-FA79-FA85C7EDD564}"/>
              </a:ext>
            </a:extLst>
          </p:cNvPr>
          <p:cNvCxnSpPr>
            <a:cxnSpLocks/>
            <a:stCxn id="44" idx="7"/>
            <a:endCxn id="43" idx="4"/>
          </p:cNvCxnSpPr>
          <p:nvPr/>
        </p:nvCxnSpPr>
        <p:spPr>
          <a:xfrm flipV="1">
            <a:off x="7519600" y="3492537"/>
            <a:ext cx="814788" cy="145895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115D33C4-D99F-D69A-8068-9047FAEEEC98}"/>
              </a:ext>
            </a:extLst>
          </p:cNvPr>
          <p:cNvCxnSpPr>
            <a:cxnSpLocks/>
            <a:stCxn id="35" idx="7"/>
            <a:endCxn id="43" idx="1"/>
          </p:cNvCxnSpPr>
          <p:nvPr/>
        </p:nvCxnSpPr>
        <p:spPr>
          <a:xfrm flipV="1">
            <a:off x="6378623" y="3430022"/>
            <a:ext cx="1929483" cy="696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039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BCF74BDA-9868-4EB7-3617-CEA0A811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1" y="278873"/>
            <a:ext cx="4176395" cy="310070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7B8C687F-1E61-711A-6858-A5177D761597}"/>
              </a:ext>
            </a:extLst>
          </p:cNvPr>
          <p:cNvSpPr/>
          <p:nvPr/>
        </p:nvSpPr>
        <p:spPr>
          <a:xfrm>
            <a:off x="3036711" y="643467"/>
            <a:ext cx="857955" cy="666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34303" y="1763508"/>
            <a:ext cx="1161394" cy="2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40881" y="1364384"/>
            <a:ext cx="343437" cy="392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6517254" y="2864084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28212" y="11823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508460" y="2243859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E1D8204-2A88-9A40-F1C2-11521104B9BB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DE64685-A2CF-7D2F-8D83-9FC688AC43EC}"/>
              </a:ext>
            </a:extLst>
          </p:cNvPr>
          <p:cNvCxnSpPr>
            <a:cxnSpLocks/>
          </p:cNvCxnSpPr>
          <p:nvPr/>
        </p:nvCxnSpPr>
        <p:spPr>
          <a:xfrm flipV="1">
            <a:off x="5138097" y="1315162"/>
            <a:ext cx="0" cy="194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28F1C5-363D-6B9C-9392-B7769D414A9E}"/>
              </a:ext>
            </a:extLst>
          </p:cNvPr>
          <p:cNvCxnSpPr>
            <a:cxnSpLocks/>
          </p:cNvCxnSpPr>
          <p:nvPr/>
        </p:nvCxnSpPr>
        <p:spPr>
          <a:xfrm flipV="1">
            <a:off x="5037242" y="2380343"/>
            <a:ext cx="544320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1F758B-7A6C-D3D8-973F-B45D1FDCDBC4}"/>
              </a:ext>
            </a:extLst>
          </p:cNvPr>
          <p:cNvCxnSpPr>
            <a:cxnSpLocks/>
          </p:cNvCxnSpPr>
          <p:nvPr/>
        </p:nvCxnSpPr>
        <p:spPr>
          <a:xfrm flipH="1" flipV="1">
            <a:off x="5136542" y="2321671"/>
            <a:ext cx="2895" cy="55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44B9DE-816E-AAF3-9AB3-E76540272CEA}"/>
              </a:ext>
            </a:extLst>
          </p:cNvPr>
          <p:cNvCxnSpPr>
            <a:cxnSpLocks/>
          </p:cNvCxnSpPr>
          <p:nvPr/>
        </p:nvCxnSpPr>
        <p:spPr>
          <a:xfrm>
            <a:off x="5140881" y="2884450"/>
            <a:ext cx="632629" cy="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3CF8E6-0E3B-F584-8F94-A17B71CD2022}"/>
              </a:ext>
            </a:extLst>
          </p:cNvPr>
          <p:cNvCxnSpPr>
            <a:cxnSpLocks/>
          </p:cNvCxnSpPr>
          <p:nvPr/>
        </p:nvCxnSpPr>
        <p:spPr>
          <a:xfrm flipV="1">
            <a:off x="5153086" y="2680782"/>
            <a:ext cx="159238" cy="20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E5A75E1-AFDC-E505-5EC3-3777B4FA4C6D}"/>
              </a:ext>
            </a:extLst>
          </p:cNvPr>
          <p:cNvSpPr txBox="1"/>
          <p:nvPr/>
        </p:nvSpPr>
        <p:spPr>
          <a:xfrm>
            <a:off x="5598574" y="287927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Nx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1DE8EF-180C-D7E4-ED75-51D84367C6EB}"/>
              </a:ext>
            </a:extLst>
          </p:cNvPr>
          <p:cNvSpPr txBox="1"/>
          <p:nvPr/>
        </p:nvSpPr>
        <p:spPr>
          <a:xfrm>
            <a:off x="4896812" y="2253501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Nz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20CE8A-25C6-0444-D968-7597ED154FD2}"/>
              </a:ext>
            </a:extLst>
          </p:cNvPr>
          <p:cNvSpPr txBox="1"/>
          <p:nvPr/>
        </p:nvSpPr>
        <p:spPr>
          <a:xfrm>
            <a:off x="5094686" y="252161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Ny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23832" y="1765738"/>
            <a:ext cx="1171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3846"/>
            <a:ext cx="360447" cy="401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329721"/>
            <a:ext cx="576827" cy="6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291902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47107B2-328D-3BAB-7730-7C46CF8FAC46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D6B2C3AD-5E50-3414-F885-2987175121BE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516EAD3-E7A5-4AA5-BD63-44363D9C14D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2496C23-06D0-C13A-1952-0E7DA04D82B2}"/>
              </a:ext>
            </a:extLst>
          </p:cNvPr>
          <p:cNvCxnSpPr>
            <a:cxnSpLocks/>
          </p:cNvCxnSpPr>
          <p:nvPr/>
        </p:nvCxnSpPr>
        <p:spPr>
          <a:xfrm flipV="1">
            <a:off x="5120794" y="1296004"/>
            <a:ext cx="22906" cy="1939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B035B-3A1B-5EA8-91FD-268103A750B2}"/>
              </a:ext>
            </a:extLst>
          </p:cNvPr>
          <p:cNvSpPr txBox="1"/>
          <p:nvPr/>
        </p:nvSpPr>
        <p:spPr>
          <a:xfrm>
            <a:off x="4717391" y="164300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Zmax</a:t>
            </a:r>
            <a:endParaRPr kumimoji="1" lang="zh-CN" altLang="en-US" sz="8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C1BB226-5AC7-4B7C-10D2-6817B7447559}"/>
              </a:ext>
            </a:extLst>
          </p:cNvPr>
          <p:cNvCxnSpPr>
            <a:cxnSpLocks/>
          </p:cNvCxnSpPr>
          <p:nvPr/>
        </p:nvCxnSpPr>
        <p:spPr>
          <a:xfrm>
            <a:off x="5881851" y="157182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5F2160C-E82F-3F5B-280F-F2764B8C3897}"/>
              </a:ext>
            </a:extLst>
          </p:cNvPr>
          <p:cNvCxnSpPr>
            <a:cxnSpLocks/>
          </p:cNvCxnSpPr>
          <p:nvPr/>
        </p:nvCxnSpPr>
        <p:spPr>
          <a:xfrm>
            <a:off x="6231699" y="1526076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0871481-FC08-5542-9B28-0B440915970C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93747D-3EB9-0FD8-EE06-80EA827CC733}"/>
              </a:ext>
            </a:extLst>
          </p:cNvPr>
          <p:cNvCxnSpPr>
            <a:cxnSpLocks/>
          </p:cNvCxnSpPr>
          <p:nvPr/>
        </p:nvCxnSpPr>
        <p:spPr>
          <a:xfrm flipH="1" flipV="1">
            <a:off x="5686097" y="2593676"/>
            <a:ext cx="212313" cy="864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82097A1-F00D-6DD6-5C9D-A2F9CBC4F064}"/>
              </a:ext>
            </a:extLst>
          </p:cNvPr>
          <p:cNvCxnSpPr>
            <a:cxnSpLocks/>
          </p:cNvCxnSpPr>
          <p:nvPr/>
        </p:nvCxnSpPr>
        <p:spPr>
          <a:xfrm flipH="1">
            <a:off x="5898410" y="2616524"/>
            <a:ext cx="329349" cy="636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EA29D2C-F7E5-C025-5B08-C1100D8C9FD9}"/>
              </a:ext>
            </a:extLst>
          </p:cNvPr>
          <p:cNvCxnSpPr>
            <a:cxnSpLocks/>
          </p:cNvCxnSpPr>
          <p:nvPr/>
        </p:nvCxnSpPr>
        <p:spPr>
          <a:xfrm>
            <a:off x="5696608" y="2584502"/>
            <a:ext cx="531151" cy="3202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7EBB5C79-8771-7A7D-9600-D25D1C39B90B}"/>
              </a:ext>
            </a:extLst>
          </p:cNvPr>
          <p:cNvCxnSpPr>
            <a:cxnSpLocks/>
          </p:cNvCxnSpPr>
          <p:nvPr/>
        </p:nvCxnSpPr>
        <p:spPr>
          <a:xfrm flipH="1">
            <a:off x="5898828" y="1538566"/>
            <a:ext cx="328931" cy="591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17E3E8-1973-470D-B0F6-53CB5DF8B2C0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180224" cy="1181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448979-6086-7A85-7114-8B629236B506}"/>
              </a:ext>
            </a:extLst>
          </p:cNvPr>
          <p:cNvCxnSpPr>
            <a:cxnSpLocks/>
          </p:cNvCxnSpPr>
          <p:nvPr/>
        </p:nvCxnSpPr>
        <p:spPr>
          <a:xfrm>
            <a:off x="5696608" y="1479580"/>
            <a:ext cx="538330" cy="464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BF2F898-B012-26E4-A6BF-57E0C7E8BD03}"/>
              </a:ext>
            </a:extLst>
          </p:cNvPr>
          <p:cNvCxnSpPr>
            <a:cxnSpLocks/>
          </p:cNvCxnSpPr>
          <p:nvPr/>
        </p:nvCxnSpPr>
        <p:spPr>
          <a:xfrm flipV="1">
            <a:off x="5766954" y="2680136"/>
            <a:ext cx="131456" cy="1904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2EC7A8-F6C3-D94D-3BC1-2E1641DE143F}"/>
              </a:ext>
            </a:extLst>
          </p:cNvPr>
          <p:cNvCxnSpPr>
            <a:cxnSpLocks/>
          </p:cNvCxnSpPr>
          <p:nvPr/>
        </p:nvCxnSpPr>
        <p:spPr>
          <a:xfrm>
            <a:off x="5328744" y="2672080"/>
            <a:ext cx="553107" cy="691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8FDA44-8010-279A-65D6-9BB393658069}"/>
              </a:ext>
            </a:extLst>
          </p:cNvPr>
          <p:cNvSpPr txBox="1"/>
          <p:nvPr/>
        </p:nvSpPr>
        <p:spPr>
          <a:xfrm>
            <a:off x="5598694" y="2845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/>
              <a:t>Ux</a:t>
            </a:r>
            <a:endParaRPr kumimoji="1"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7CAA66-8C73-98E4-2E9A-A1454E59B749}"/>
              </a:ext>
            </a:extLst>
          </p:cNvPr>
          <p:cNvSpPr txBox="1"/>
          <p:nvPr/>
        </p:nvSpPr>
        <p:spPr>
          <a:xfrm>
            <a:off x="5213665" y="2626341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y1</a:t>
            </a:r>
          </a:p>
          <a:p>
            <a:endParaRPr kumimoji="1"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84F126-0997-CA38-6B06-D506D721A241}"/>
              </a:ext>
            </a:extLst>
          </p:cNvPr>
          <p:cNvSpPr txBox="1"/>
          <p:nvPr/>
        </p:nvSpPr>
        <p:spPr>
          <a:xfrm>
            <a:off x="4921407" y="1185292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" dirty="0"/>
          </a:p>
          <a:p>
            <a:endParaRPr kumimoji="1" lang="zh-CN" altLang="en-US" sz="8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55AB64-B75E-61BD-D04C-2321BE0B9EE5}"/>
              </a:ext>
            </a:extLst>
          </p:cNvPr>
          <p:cNvSpPr txBox="1"/>
          <p:nvPr/>
        </p:nvSpPr>
        <p:spPr>
          <a:xfrm>
            <a:off x="5953101" y="196388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</a:rPr>
              <a:t>A</a:t>
            </a:r>
            <a:endParaRPr kumimoji="1"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E497BF4-0D14-53A8-CD07-B3F7F2F2A71F}"/>
              </a:ext>
            </a:extLst>
          </p:cNvPr>
          <p:cNvCxnSpPr>
            <a:cxnSpLocks/>
          </p:cNvCxnSpPr>
          <p:nvPr/>
        </p:nvCxnSpPr>
        <p:spPr>
          <a:xfrm flipV="1">
            <a:off x="5919288" y="1895622"/>
            <a:ext cx="79612" cy="34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D37A-0557-0820-6CB9-350A473A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F1D2B1-EB8E-151B-6A0F-B01C5D6AE37B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4EAD63-910C-92AD-AC4E-58D21C6F552F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6FA9E6-A201-AA96-566C-6A96BE747880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F59AA8F-918E-8E00-9735-9116B97CB1C0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525E426-009C-F035-6F74-C57FEDCA66C2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44DD98A-C7D9-E923-EA50-F4B56C4A1F3C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9EC34C-C7B9-68BF-EC3F-E7A62F6E7AB4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1328B0-4666-5138-030C-0905B90B49B9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0D0670-2DBC-98B7-04A5-F4C133C5ECEF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915BF1A-A6EF-729E-A7B6-1B179E747642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E9916-8BFE-B5FB-7D7A-56570F6E4E2B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E10C67-0AF5-0723-2E1D-D188957CC994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5C519C-9F48-5BF9-1E86-02A324A050B9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19FCDF-F9C4-A24A-B78E-B8385DBE2DA5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28DA8-8959-9A88-9622-A80F969395E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CDEAF5F-B698-C4A1-156D-C15F9BB2BB7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54C9B-8855-8B57-80D6-C7E8F861D41B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5996499-9893-6FC2-0C61-17515F7637EC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ED52A55B-CE3E-9135-F558-5E523370F574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AABCC927-FB05-6741-BA77-F259E6C6D11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27433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H="1" flipV="1">
            <a:off x="4467101" y="1441525"/>
            <a:ext cx="7917" cy="1679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014361" y="2734191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206917" y="122644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488D6A-6B45-C261-317E-0B94D522DB02}"/>
              </a:ext>
            </a:extLst>
          </p:cNvPr>
          <p:cNvSpPr txBox="1"/>
          <p:nvPr/>
        </p:nvSpPr>
        <p:spPr>
          <a:xfrm>
            <a:off x="5180643" y="406053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width</a:t>
            </a:r>
            <a:endParaRPr kumimoji="1"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9FCFC-54CC-4250-3914-6BE7E490B528}"/>
              </a:ext>
            </a:extLst>
          </p:cNvPr>
          <p:cNvSpPr txBox="1"/>
          <p:nvPr/>
        </p:nvSpPr>
        <p:spPr>
          <a:xfrm>
            <a:off x="6109926" y="377102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length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597F4-58B3-26C7-0C84-150CBF1FD54A}"/>
              </a:ext>
            </a:extLst>
          </p:cNvPr>
          <p:cNvSpPr txBox="1"/>
          <p:nvPr/>
        </p:nvSpPr>
        <p:spPr>
          <a:xfrm>
            <a:off x="4206917" y="3316051"/>
            <a:ext cx="83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height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BA8D-C8DE-52C6-BB9F-C8D72086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3656EF8-9F60-565A-B7CA-56631C51D3C0}"/>
              </a:ext>
            </a:extLst>
          </p:cNvPr>
          <p:cNvCxnSpPr>
            <a:cxnSpLocks/>
          </p:cNvCxnSpPr>
          <p:nvPr/>
        </p:nvCxnSpPr>
        <p:spPr>
          <a:xfrm>
            <a:off x="5293146" y="2336259"/>
            <a:ext cx="588705" cy="812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AB5A5-E09E-EA2A-3B2C-FA557F3C32E3}"/>
              </a:ext>
            </a:extLst>
          </p:cNvPr>
          <p:cNvCxnSpPr>
            <a:cxnSpLocks/>
          </p:cNvCxnSpPr>
          <p:nvPr/>
        </p:nvCxnSpPr>
        <p:spPr>
          <a:xfrm flipH="1">
            <a:off x="5302507" y="1910219"/>
            <a:ext cx="4719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5CA7D3E-B46D-DBF3-6929-AE18216846A1}"/>
              </a:ext>
            </a:extLst>
          </p:cNvPr>
          <p:cNvCxnSpPr>
            <a:cxnSpLocks/>
          </p:cNvCxnSpPr>
          <p:nvPr/>
        </p:nvCxnSpPr>
        <p:spPr>
          <a:xfrm flipV="1">
            <a:off x="6306207" y="2412819"/>
            <a:ext cx="381133" cy="467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6F9961-4D0E-77F8-F697-E598119064C7}"/>
              </a:ext>
            </a:extLst>
          </p:cNvPr>
          <p:cNvCxnSpPr>
            <a:cxnSpLocks/>
          </p:cNvCxnSpPr>
          <p:nvPr/>
        </p:nvCxnSpPr>
        <p:spPr>
          <a:xfrm flipH="1" flipV="1">
            <a:off x="5452722" y="2161181"/>
            <a:ext cx="582349" cy="204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047E50-9DB8-0152-69FC-341D74299A3F}"/>
              </a:ext>
            </a:extLst>
          </p:cNvPr>
          <p:cNvCxnSpPr>
            <a:cxnSpLocks/>
          </p:cNvCxnSpPr>
          <p:nvPr/>
        </p:nvCxnSpPr>
        <p:spPr>
          <a:xfrm>
            <a:off x="5530293" y="2406288"/>
            <a:ext cx="1157047" cy="6531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965A529-EE00-96DF-AEC9-D288EBB4991A}"/>
              </a:ext>
            </a:extLst>
          </p:cNvPr>
          <p:cNvCxnSpPr>
            <a:cxnSpLocks/>
          </p:cNvCxnSpPr>
          <p:nvPr/>
        </p:nvCxnSpPr>
        <p:spPr>
          <a:xfrm>
            <a:off x="5532819" y="1638300"/>
            <a:ext cx="0" cy="77451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3E64C-F7AD-4D47-1056-46190F9D3895}"/>
              </a:ext>
            </a:extLst>
          </p:cNvPr>
          <p:cNvSpPr txBox="1"/>
          <p:nvPr/>
        </p:nvSpPr>
        <p:spPr>
          <a:xfrm>
            <a:off x="6547066" y="278134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34CD6E-8AC7-94F1-17A3-A2C700C49E48}"/>
              </a:ext>
            </a:extLst>
          </p:cNvPr>
          <p:cNvSpPr txBox="1"/>
          <p:nvPr/>
        </p:nvSpPr>
        <p:spPr>
          <a:xfrm>
            <a:off x="5509593" y="1979944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r>
              <a:rPr kumimoji="1" lang="en-US" altLang="zh-CN" sz="500" dirty="0"/>
              <a:t>(V)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51286B-8DB9-3DE0-C703-8D0D17A4A00F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9FD2B2-2511-F716-813A-388743C8E067}"/>
              </a:ext>
            </a:extLst>
          </p:cNvPr>
          <p:cNvSpPr txBox="1"/>
          <p:nvPr/>
        </p:nvSpPr>
        <p:spPr>
          <a:xfrm>
            <a:off x="4949680" y="270820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FAC641-372B-51E9-9AF6-6F4C0BE9B2DF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A797A-0193-ECEA-3D3E-563C66D9B798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77FFC16E-9293-21D5-26B9-BD557D53F21E}"/>
              </a:ext>
            </a:extLst>
          </p:cNvPr>
          <p:cNvCxnSpPr>
            <a:cxnSpLocks/>
          </p:cNvCxnSpPr>
          <p:nvPr/>
        </p:nvCxnSpPr>
        <p:spPr>
          <a:xfrm>
            <a:off x="5774499" y="1910219"/>
            <a:ext cx="263046" cy="27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84C88CD8-C9DB-2A31-5B52-F48E3B23D89F}"/>
              </a:ext>
            </a:extLst>
          </p:cNvPr>
          <p:cNvCxnSpPr>
            <a:cxnSpLocks/>
          </p:cNvCxnSpPr>
          <p:nvPr/>
        </p:nvCxnSpPr>
        <p:spPr>
          <a:xfrm flipH="1" flipV="1">
            <a:off x="5774499" y="1910219"/>
            <a:ext cx="107352" cy="434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A55369F-87FF-616C-E331-4F34DDA08283}"/>
              </a:ext>
            </a:extLst>
          </p:cNvPr>
          <p:cNvCxnSpPr>
            <a:cxnSpLocks/>
          </p:cNvCxnSpPr>
          <p:nvPr/>
        </p:nvCxnSpPr>
        <p:spPr>
          <a:xfrm flipH="1">
            <a:off x="5881851" y="2176629"/>
            <a:ext cx="153220" cy="167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BF6EE-9DDF-9E6F-9A9F-CB14289A1619}"/>
              </a:ext>
            </a:extLst>
          </p:cNvPr>
          <p:cNvCxnSpPr>
            <a:cxnSpLocks/>
          </p:cNvCxnSpPr>
          <p:nvPr/>
        </p:nvCxnSpPr>
        <p:spPr>
          <a:xfrm flipV="1">
            <a:off x="5124764" y="1803320"/>
            <a:ext cx="0" cy="142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24B8D5-EF5D-B744-7120-DED37E3343C6}"/>
              </a:ext>
            </a:extLst>
          </p:cNvPr>
          <p:cNvSpPr txBox="1"/>
          <p:nvPr/>
        </p:nvSpPr>
        <p:spPr>
          <a:xfrm>
            <a:off x="4856822" y="1757419"/>
            <a:ext cx="35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z</a:t>
            </a:r>
            <a:r>
              <a:rPr kumimoji="1" lang="en-US" altLang="zh-CN" sz="400" dirty="0"/>
              <a:t>(U</a:t>
            </a:r>
            <a:r>
              <a:rPr kumimoji="1" lang="zh-CN" altLang="en-US" sz="400" dirty="0"/>
              <a:t>）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B159654-E138-0E5B-FEBC-E63FEF1C17CF}"/>
              </a:ext>
            </a:extLst>
          </p:cNvPr>
          <p:cNvCxnSpPr>
            <a:cxnSpLocks/>
          </p:cNvCxnSpPr>
          <p:nvPr/>
        </p:nvCxnSpPr>
        <p:spPr>
          <a:xfrm flipV="1">
            <a:off x="5302507" y="1910219"/>
            <a:ext cx="0" cy="4259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25E1F58-10EB-227A-127B-8A028F0ECD3B}"/>
              </a:ext>
            </a:extLst>
          </p:cNvPr>
          <p:cNvCxnSpPr>
            <a:cxnSpLocks/>
          </p:cNvCxnSpPr>
          <p:nvPr/>
        </p:nvCxnSpPr>
        <p:spPr>
          <a:xfrm flipH="1" flipV="1">
            <a:off x="5302507" y="1910219"/>
            <a:ext cx="156585" cy="24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E4237E4-D65C-71BE-D768-EA8150A5F740}"/>
              </a:ext>
            </a:extLst>
          </p:cNvPr>
          <p:cNvCxnSpPr>
            <a:cxnSpLocks/>
          </p:cNvCxnSpPr>
          <p:nvPr/>
        </p:nvCxnSpPr>
        <p:spPr>
          <a:xfrm flipH="1">
            <a:off x="5293146" y="2163443"/>
            <a:ext cx="155417" cy="17277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0B43C38-9577-DEB0-BF1B-9C78789EF0C2}"/>
              </a:ext>
            </a:extLst>
          </p:cNvPr>
          <p:cNvCxnSpPr>
            <a:cxnSpLocks/>
          </p:cNvCxnSpPr>
          <p:nvPr/>
        </p:nvCxnSpPr>
        <p:spPr>
          <a:xfrm flipH="1">
            <a:off x="5101790" y="1638300"/>
            <a:ext cx="428503" cy="3228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F0859C-4470-ED82-C5BF-7F6D0A40E020}"/>
              </a:ext>
            </a:extLst>
          </p:cNvPr>
          <p:cNvSpPr txBox="1"/>
          <p:nvPr/>
        </p:nvSpPr>
        <p:spPr>
          <a:xfrm>
            <a:off x="4919577" y="185717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406BB6D-CB95-C781-2002-23088323CC22}"/>
              </a:ext>
            </a:extLst>
          </p:cNvPr>
          <p:cNvCxnSpPr>
            <a:cxnSpLocks/>
          </p:cNvCxnSpPr>
          <p:nvPr/>
        </p:nvCxnSpPr>
        <p:spPr>
          <a:xfrm flipV="1">
            <a:off x="5881851" y="1935547"/>
            <a:ext cx="226965" cy="18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31EA8135-D4A1-1F69-4631-361D938BFBEC}"/>
              </a:ext>
            </a:extLst>
          </p:cNvPr>
          <p:cNvSpPr/>
          <p:nvPr/>
        </p:nvSpPr>
        <p:spPr>
          <a:xfrm>
            <a:off x="5869873" y="209410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4CDE27-C846-7617-77D9-B7F47696A638}"/>
              </a:ext>
            </a:extLst>
          </p:cNvPr>
          <p:cNvSpPr txBox="1"/>
          <p:nvPr/>
        </p:nvSpPr>
        <p:spPr>
          <a:xfrm>
            <a:off x="6029900" y="1853847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2"/>
                </a:solidFill>
              </a:rPr>
              <a:t>N</a:t>
            </a:r>
          </a:p>
          <a:p>
            <a:endParaRPr kumimoji="1" lang="zh-CN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24555</TotalTime>
  <Words>288</Words>
  <Application>Microsoft Office PowerPoint</Application>
  <PresentationFormat>宽屏</PresentationFormat>
  <Paragraphs>184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jw k</cp:lastModifiedBy>
  <cp:revision>9</cp:revision>
  <dcterms:created xsi:type="dcterms:W3CDTF">2025-02-06T14:24:45Z</dcterms:created>
  <dcterms:modified xsi:type="dcterms:W3CDTF">2025-03-18T09:25:28Z</dcterms:modified>
</cp:coreProperties>
</file>