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6A700-2DFC-48E5-8173-494F51825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522F9B-BB40-4D09-B9CF-69F0F2090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ADEB8-8580-4A8E-94AB-58D13B2C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F8A74-0862-4D6F-80E1-C5AFEF32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8C48D-1368-4309-89F2-3F91ABA4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3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29A97-AAFD-49EC-974E-C0CF4FAD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B46737-CFAD-443C-980B-8E750F45A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6F7DC-B346-4D20-9190-1AE8584D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57CAB-7564-49FB-B8CE-FE62B707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B63AD-4389-41AC-88CE-5665310E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9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101CFB-EC26-4AE7-887A-709BA9FC6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B58AB-1866-4755-A3AF-7CAF2C9BA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0ADA6-DB55-4F18-9A33-D908C2BF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83793-39D2-4949-B451-44039968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0C73B-7FEA-4DEC-A9C3-15DC2339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0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9CD4C-ADA8-4E55-8A8C-09739582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B2AE7-ABE5-4D40-9CA2-D6984CFC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E0569-6132-4150-9F9F-0B9CED4F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7278E-B74B-4ABC-A573-2EEDBA38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5A73A-469D-4D8D-BDEE-6A7FB470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2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BAADD-CB4E-4DEE-88CC-53078439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BBFA07-6DBA-4277-82CD-99E090198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17A8D-8653-42E8-9CB1-2BE83D13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78BD7-30F9-476E-A2AB-FFEFAD53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C16F4-AE75-4BD2-AA86-3D2A9E47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6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E7B86-CF4B-4E57-89FE-0E2DF1E2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EA7A8-2184-4117-B171-6365A6AD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1D534F-4655-4FF0-95AD-57A618032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51676-1943-491E-A523-EE55B976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F682B5-0AF4-4FB7-9000-C5002A0B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D54F2-9158-4B1A-B892-44DA3419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9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89EE2-3C66-40D0-9D96-FA632FEC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D80D6-3E32-464E-916D-F6ECF649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C2072F-9139-4F4A-BAA3-4C6C44F52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7B08A4-04CD-459F-9561-C610245F6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08724C-BEFE-4D4E-A158-07B8AB469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AEB66C-806E-44E8-867D-2F7D61DE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6341EF-64AC-481C-AFAC-3C991908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9978A8-9501-4861-9038-3F44E7CA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43A09-C038-40FA-A459-1605C089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19B8DB-BB20-4C01-8552-C375EF60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B545DB-CC02-4B52-9306-11A172A3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F8CA8-DBFD-4546-95FC-79FFDDF9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5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6E56A6-B1E8-4B59-87A9-3A7F5798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CCF81A-260E-447C-B555-18E2AAF2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8AA1A-AFE3-4F2B-ABD9-188FC63C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7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BF03-2A1F-4931-9850-E478A289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A07FE-925B-4B62-B1FD-B2844F4A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78EBB-F67B-4854-8952-96C9460D3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41DEB-EE54-4868-B178-8F5AA08E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A4B7F-93F4-4DD9-A4CD-4544F065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682DF0-94AD-4347-9338-BB27E50D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2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61F53-FFF7-48DF-B889-F3E9530D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C7C1B2-6982-4F1C-B33A-B5C5FDAC0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B60E6-0EA4-4CF3-9394-891B98D2C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42140-6BDB-4B8B-8843-35B69379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4397E-9D4E-4815-B11D-55EFA58D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D2396-5334-4C2E-A4A3-F4B28BF6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C03BC8-3E28-41E7-991A-91140380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A751A-7ED9-4117-AD43-7AFA17CD4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71201-91B9-4B3C-8722-97071A460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4853A-75AD-4C96-8798-636E3C618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BEF40-046A-4338-9649-4E3378B57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3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AD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20203083 </a:t>
            </a:r>
            <a:r>
              <a:rPr lang="ko-KR" altLang="en-US" dirty="0"/>
              <a:t>손원철</a:t>
            </a:r>
          </a:p>
        </p:txBody>
      </p:sp>
    </p:spTree>
    <p:extLst>
      <p:ext uri="{BB962C8B-B14F-4D97-AF65-F5344CB8AC3E}">
        <p14:creationId xmlns:p14="http://schemas.microsoft.com/office/powerpoint/2010/main" val="167710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655010" cy="241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6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8737"/>
            <a:ext cx="12192000" cy="1325563"/>
          </a:xfrm>
        </p:spPr>
        <p:txBody>
          <a:bodyPr/>
          <a:lstStyle/>
          <a:p>
            <a:r>
              <a:rPr lang="en-US" altLang="ko-KR" dirty="0"/>
              <a:t>SRS (</a:t>
            </a:r>
            <a:r>
              <a:rPr lang="ko-KR" altLang="en-US" dirty="0"/>
              <a:t>요구사항명세서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84300"/>
            <a:ext cx="12192000" cy="5473699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기능적 요구사항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(1) - 1.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버튼을 누르면 무슨 작업을 할지 결정하는 상태를 바꾸도록 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(1) - 2.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영어에서 한글로 변환하는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변환 타이밍은 사용자가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space bar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enter,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또는 이외의 특수문자나 숫자를 입력할 때로 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(1) - 3.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한글에서 영어로 변환하는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즉시 변환하도록 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 인터페이스 요구사항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(2) - 1.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인터페이스 구성 요소는 다음과 같이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(2) - 1 – 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윈도우 타이틀 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프로그램 이름인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Converter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(2) - 1 – 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영 변환 버튼들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현재는 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 버튼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개가 될 것임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 - 1 – 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변환을 멈추도록 하는 버튼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(2) - 1 – 4.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상태 표시줄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사용자가 임의로 수정할 수 없고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버튼을 클릭해서 일어나는 상태 변화를 표시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(3)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비기능적 요구사항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python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구현하고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PyQt5, threading,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inko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keyboard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모듈을 이용한다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94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C7C70-62CE-43DD-862C-B9DA83C8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altLang="ko-KR" dirty="0"/>
              <a:t>ADS (</a:t>
            </a:r>
            <a:r>
              <a:rPr lang="ko-KR" altLang="en-US" dirty="0"/>
              <a:t>구조설계서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F5206-C2B8-45BD-8650-E196B9D6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0BA33B-A215-460B-A885-FC212FA7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816"/>
            <a:ext cx="10846525" cy="5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1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C7C70-62CE-43DD-862C-B9DA83C8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altLang="ko-KR" dirty="0"/>
              <a:t>DDS (</a:t>
            </a:r>
            <a:r>
              <a:rPr lang="ko-KR" altLang="en-US" dirty="0"/>
              <a:t>상세설계서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710E2010-B802-4E54-BC71-675D36AF2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97" y="1262170"/>
            <a:ext cx="5776251" cy="5497513"/>
          </a:xfr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0961FDA-BD6F-4602-B06F-A82389B8A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091" y="1262169"/>
            <a:ext cx="6561909" cy="54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5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205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함초롬바탕</vt:lpstr>
      <vt:lpstr>Arial</vt:lpstr>
      <vt:lpstr>Office 테마</vt:lpstr>
      <vt:lpstr>AD 프로젝트</vt:lpstr>
      <vt:lpstr>PowerPoint 프레젠테이션</vt:lpstr>
      <vt:lpstr>SRS (요구사항명세서)</vt:lpstr>
      <vt:lpstr>ADS (구조설계서)</vt:lpstr>
      <vt:lpstr>DDS (상세설계서)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프로젝트</dc:title>
  <dc:creator>user3440x</dc:creator>
  <cp:lastModifiedBy>손원철(학생-소프트웨어학부)</cp:lastModifiedBy>
  <cp:revision>5</cp:revision>
  <dcterms:created xsi:type="dcterms:W3CDTF">2020-06-06T19:32:52Z</dcterms:created>
  <dcterms:modified xsi:type="dcterms:W3CDTF">2020-11-30T18:40:35Z</dcterms:modified>
</cp:coreProperties>
</file>