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9f0180f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9f0180f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9f0180f1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9f0180f1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9f0180f1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9f0180f1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9f0180f1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9f0180f1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9f0180f1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9f0180f1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9f0180f1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9f0180f1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9f0180f1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9f0180f1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9f0180e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9f0180e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9f0180e9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9f0180e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9f0180e9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9f0180e9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9f0180e9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9f0180e9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9f0180e9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9f0180e9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9f0180f1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9f0180f1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9f0180f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9f0180f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9f0180f1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9f0180f1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66650"/>
            <a:ext cx="8520600" cy="87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2. </a:t>
            </a:r>
            <a:r>
              <a:rPr lang="ko"/>
              <a:t>퍼셉트론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26600" y="3248200"/>
            <a:ext cx="4090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2017113724 </a:t>
            </a:r>
            <a:r>
              <a:rPr lang="ko"/>
              <a:t>손원준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2.4 </a:t>
            </a:r>
            <a:r>
              <a:rPr lang="ko"/>
              <a:t>퍼셉트론의 한계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2.4.1 XOR </a:t>
            </a:r>
            <a:r>
              <a:rPr lang="ko"/>
              <a:t>게이트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XOR 게이트는 배타적 논리합이라는 논리 회로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x1과 x2중 한쪽이 1일 때만 1을 출력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50" y="2571750"/>
            <a:ext cx="1640825" cy="22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2.4 </a:t>
            </a:r>
            <a:r>
              <a:rPr lang="ko"/>
              <a:t>퍼셉트론의 한계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68700"/>
            <a:ext cx="2790825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300" y="1768700"/>
            <a:ext cx="260032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828200" y="980750"/>
            <a:ext cx="10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 </a:t>
            </a:r>
            <a:r>
              <a:rPr lang="ko"/>
              <a:t>게이트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6238400" y="980750"/>
            <a:ext cx="13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</a:t>
            </a:r>
            <a:r>
              <a:rPr lang="ko"/>
              <a:t>OR 게이트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2.4.2 </a:t>
            </a:r>
            <a:r>
              <a:rPr lang="ko"/>
              <a:t>선형과 비선형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75" y="1265425"/>
            <a:ext cx="3953500" cy="34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4456775" y="1465500"/>
            <a:ext cx="395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퍼셉트론은 직선 하나로 나눈 영역만 표시할 수 있다는 한계가 있음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2.5 </a:t>
            </a:r>
            <a:r>
              <a:rPr lang="ko"/>
              <a:t>다중 퍼셉트론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퍼셉트론은 층을 쌓아 ‘다중 퍼셉트론’ 을 만들 수 있음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125" y="1725175"/>
            <a:ext cx="4606575" cy="12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600" y="3281950"/>
            <a:ext cx="4314813" cy="12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4000" y="1859925"/>
            <a:ext cx="2692875" cy="26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2.5.2 XOR </a:t>
            </a:r>
            <a:r>
              <a:rPr lang="ko"/>
              <a:t>게이트 구현하기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50" y="1170125"/>
            <a:ext cx="2778625" cy="36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575" y="1314625"/>
            <a:ext cx="3655275" cy="21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4437825" y="3756675"/>
            <a:ext cx="34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층이 여러개이므로 다층 퍼셉트론이라고 한다.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2.6 NAND</a:t>
            </a:r>
            <a:r>
              <a:rPr lang="ko"/>
              <a:t>에서 컴퓨터까지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다층 퍼셉트론은 지금까지 보아온 회로보다 복잡한 회로를 만들 수 있다.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(ex 가산기, 인코더 등등..)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다층 퍼셉트론으로 컴퓨터를 표현할 수 있다. how?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컴퓨터는 정보를 처리하는 기계이다.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컴퓨터에 무언가를 입력하면 정해진 방법으로 처리하고 그 결과를 출력한다.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정해진 방법으로 출력한다는 말은 퍼셉트론처럼 입력과 출력으로 구성된 특정 규칙대로 계산을 수행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2.7 </a:t>
            </a:r>
            <a:r>
              <a:rPr lang="ko"/>
              <a:t>정리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퍼셉트론은 입출력을 갖춘 알고리즘. 입력을 주면 정해진 규칙에 따른 값을 출력한다.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퍼셉트론에서는 가중치와 편향을 매개변수로 설정한다.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퍼셉트론으로 AND,OR 게이트 등의 논리 회로를 표현할 수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XOR 게이트는 단층 퍼셉트론으로는 표현할 수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2층 퍼셉트론을 이용하면 XOR 게이트를 표현할 수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단층 퍼셉트론은 직선형 영역만 표현할 수 있고, 다층 퍼셉트론은 비선형 영역도 표현할 수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다층 퍼셉트론은 (이론상) 컴퓨터를 표현할 수 있다.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2.1 </a:t>
            </a:r>
            <a:r>
              <a:rPr lang="ko"/>
              <a:t>퍼셉트론이란?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퍼셉트론은 다수의 신호를 입력으로 받아 하나의 </a:t>
            </a:r>
            <a:r>
              <a:rPr b="1" lang="ko">
                <a:solidFill>
                  <a:schemeClr val="accent1"/>
                </a:solidFill>
              </a:rPr>
              <a:t>신호</a:t>
            </a:r>
            <a:r>
              <a:rPr lang="ko"/>
              <a:t>로 출력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신호 : 전류나 강물처럼 흐름이 있는 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퍼셉트론 신호는 '흐른다/안 흐른다(1이나 0) 의 두 가지 값을 가질 수 있음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1:신호가 흐른다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0:신호가 흐르지 않는다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2.1 </a:t>
            </a:r>
            <a:r>
              <a:rPr lang="ko"/>
              <a:t>퍼셉트론이란?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740300" y="1152475"/>
            <a:ext cx="4092000" cy="27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x1, x2는 입력신호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y는 출력 신호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w1,w2는 가중치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원을 뉴런 혹은 노드 라고 한다.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입력신호가 뉴런 으로 신호가 전달 될때에는 가중치가 곱해져 전달된다.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2400">
                <a:solidFill>
                  <a:schemeClr val="dk1"/>
                </a:solidFill>
              </a:rPr>
              <a:t>𝔁1</a:t>
            </a:r>
            <a:r>
              <a:rPr lang="ko"/>
              <a:t>𝓌1+</a:t>
            </a:r>
            <a:r>
              <a:rPr lang="ko" sz="2400">
                <a:solidFill>
                  <a:schemeClr val="dk1"/>
                </a:solidFill>
              </a:rPr>
              <a:t>𝔁2</a:t>
            </a:r>
            <a:r>
              <a:rPr lang="ko"/>
              <a:t>𝓌2 형태로 전달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311700" y="1274975"/>
            <a:ext cx="1100700" cy="104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𝔁1</a:t>
            </a:r>
            <a:endParaRPr sz="2400"/>
          </a:p>
        </p:txBody>
      </p:sp>
      <p:sp>
        <p:nvSpPr>
          <p:cNvPr id="69" name="Google Shape;69;p15"/>
          <p:cNvSpPr/>
          <p:nvPr/>
        </p:nvSpPr>
        <p:spPr>
          <a:xfrm>
            <a:off x="311700" y="2887625"/>
            <a:ext cx="1100700" cy="104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400">
                <a:solidFill>
                  <a:schemeClr val="dk1"/>
                </a:solidFill>
              </a:rPr>
              <a:t>𝔁2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526000" y="2048700"/>
            <a:ext cx="1100700" cy="104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𝒚</a:t>
            </a:r>
            <a:endParaRPr sz="2600"/>
          </a:p>
        </p:txBody>
      </p:sp>
      <p:cxnSp>
        <p:nvCxnSpPr>
          <p:cNvPr id="71" name="Google Shape;71;p15"/>
          <p:cNvCxnSpPr>
            <a:stCxn id="68" idx="6"/>
            <a:endCxn id="70" idx="2"/>
          </p:cNvCxnSpPr>
          <p:nvPr/>
        </p:nvCxnSpPr>
        <p:spPr>
          <a:xfrm>
            <a:off x="1412400" y="1798025"/>
            <a:ext cx="1113600" cy="7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>
            <a:stCxn id="69" idx="6"/>
            <a:endCxn id="70" idx="2"/>
          </p:cNvCxnSpPr>
          <p:nvPr/>
        </p:nvCxnSpPr>
        <p:spPr>
          <a:xfrm flipH="1" rot="10800000">
            <a:off x="1412400" y="2571875"/>
            <a:ext cx="111360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 txBox="1"/>
          <p:nvPr/>
        </p:nvSpPr>
        <p:spPr>
          <a:xfrm>
            <a:off x="1776250" y="1754300"/>
            <a:ext cx="54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𝓌1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1776250" y="2897300"/>
            <a:ext cx="54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𝓌2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2.1 </a:t>
            </a:r>
            <a:r>
              <a:rPr lang="ko"/>
              <a:t>퍼셉트론이란?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뉴런에서 보내온 신호의 총합이 정해진 한계를 넘을 때만 1을 출력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한계값은 임계값으로 표현한다. (⊖)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가중치가 클수록 해당 입력 신호의 중요성이 크다.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500" y="2248488"/>
            <a:ext cx="3698125" cy="1224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2.2 </a:t>
            </a:r>
            <a:r>
              <a:rPr lang="ko"/>
              <a:t>단순한 논리 회로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AND </a:t>
            </a:r>
            <a:r>
              <a:rPr lang="ko"/>
              <a:t>논리 회로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입력 신호의 값이 모두 1일때만 1을 출력, 그 외에는 0을 출력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NAND 논리 회로 (AND 게이트를 뒤집어 놓은 것)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입력 신호의 값이 모두 0일때만 1을 출력, 그 외에는 0을 출력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OR 논리 회로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입력 신호의 값 중 하나만 1일때 1을 출력, 그 외에는 0을 출력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2.3 </a:t>
            </a:r>
            <a:r>
              <a:rPr lang="ko"/>
              <a:t>퍼셉트론 구현하기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00" y="1475075"/>
            <a:ext cx="3305100" cy="34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860400" y="1046300"/>
            <a:ext cx="19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2.3.1 </a:t>
            </a:r>
            <a:r>
              <a:rPr lang="ko"/>
              <a:t>간단한 구현부터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2.3.2 </a:t>
            </a:r>
            <a:r>
              <a:rPr lang="ko"/>
              <a:t>가중치와 편향 도입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세타를 -b로 치환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9088"/>
            <a:ext cx="5111300" cy="158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311700" y="3880525"/>
            <a:ext cx="8173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여기서 b를 편향이라고 한다.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퍼셉트론은 입력 신호에 가중치를 곱한 값과 편향을 합하여, 그 값이 0을 넘으면 1을 출력하고 그렇지 않으면 0을 출력</a:t>
            </a:r>
            <a:endParaRPr sz="18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2450" y="445025"/>
            <a:ext cx="34264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2.3.3 </a:t>
            </a:r>
            <a:r>
              <a:rPr lang="ko"/>
              <a:t>가중치와 편향 구현하기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136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435900" y="1152475"/>
            <a:ext cx="136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2.  NAND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6560100" y="1152475"/>
            <a:ext cx="136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3. OR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7575"/>
            <a:ext cx="2530950" cy="28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0163" y="1859925"/>
            <a:ext cx="2590800" cy="28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7775" y="1859925"/>
            <a:ext cx="2505075" cy="28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2.3.3 </a:t>
            </a:r>
            <a:r>
              <a:rPr lang="ko"/>
              <a:t>가중치와 편향 구현하기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앞에서 볼수 있듯이 AND, NAND, OR는 모두 같은 구조의 퍼셉트론이고, 차이는 가중치 매개변수의 값 뿐.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w와 b의 차이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w(가중치) : 각 입력 신호가 결과에 주는 영향력을 조절하는 매개변수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b(편향) : 뉴런이 얼마나 쉽게 활성화 하느냐를 조정하는 매개변수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              값에 따라 뉴런이 활성화 하는지 안하는지 결정됨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